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tags/tag14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tags/tag12.xml" ContentType="application/vnd.openxmlformats-officedocument.presentationml.tags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diagrams/colors2.xml" ContentType="application/vnd.openxmlformats-officedocument.drawingml.diagramColors+xml"/>
  <Default Extension="bin" ContentType="application/vnd.openxmlformats-officedocument.oleObject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tags/tag13.xml" ContentType="application/vnd.openxmlformats-officedocument.presentationml.tags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tags/tag11.xml" ContentType="application/vnd.openxmlformats-officedocument.presentationml.tags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5"/>
  </p:sldMasterIdLst>
  <p:notesMasterIdLst>
    <p:notesMasterId r:id="rId27"/>
  </p:notesMasterIdLst>
  <p:sldIdLst>
    <p:sldId id="256" r:id="rId6"/>
    <p:sldId id="257" r:id="rId7"/>
    <p:sldId id="258" r:id="rId8"/>
    <p:sldId id="259" r:id="rId9"/>
    <p:sldId id="260" r:id="rId10"/>
    <p:sldId id="261" r:id="rId11"/>
    <p:sldId id="278" r:id="rId12"/>
    <p:sldId id="262" r:id="rId13"/>
    <p:sldId id="264" r:id="rId14"/>
    <p:sldId id="263" r:id="rId15"/>
    <p:sldId id="272" r:id="rId16"/>
    <p:sldId id="265" r:id="rId17"/>
    <p:sldId id="279" r:id="rId18"/>
    <p:sldId id="274" r:id="rId19"/>
    <p:sldId id="275" r:id="rId20"/>
    <p:sldId id="282" r:id="rId21"/>
    <p:sldId id="276" r:id="rId22"/>
    <p:sldId id="277" r:id="rId23"/>
    <p:sldId id="270" r:id="rId24"/>
    <p:sldId id="280" r:id="rId25"/>
    <p:sldId id="281" r:id="rId2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647" autoAdjust="0"/>
  </p:normalViewPr>
  <p:slideViewPr>
    <p:cSldViewPr>
      <p:cViewPr>
        <p:scale>
          <a:sx n="70" d="100"/>
          <a:sy n="70" d="100"/>
        </p:scale>
        <p:origin x="-828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D0783F-D4A7-4FE2-A7E4-C9BCB3E05BE8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18386A16-4598-49AA-A643-38F4669BD9F8}">
      <dgm:prSet phldrT="[Text]"/>
      <dgm:spPr/>
      <dgm:t>
        <a:bodyPr/>
        <a:lstStyle/>
        <a:p>
          <a:r>
            <a:rPr lang="en-US" altLang="zh-CN" dirty="0" smtClean="0"/>
            <a:t>Linearization</a:t>
          </a:r>
          <a:endParaRPr lang="zh-CN" altLang="en-US" dirty="0"/>
        </a:p>
      </dgm:t>
    </dgm:pt>
    <dgm:pt modelId="{DD571EC7-5684-46E7-9608-A075A827C036}" type="parTrans" cxnId="{D9944A83-A3BE-43B3-8522-807DEDFD72B3}">
      <dgm:prSet/>
      <dgm:spPr/>
      <dgm:t>
        <a:bodyPr/>
        <a:lstStyle/>
        <a:p>
          <a:endParaRPr lang="zh-CN" altLang="en-US"/>
        </a:p>
      </dgm:t>
    </dgm:pt>
    <dgm:pt modelId="{C718E40C-8001-41F0-AEF4-BB2BD8D60455}" type="sibTrans" cxnId="{D9944A83-A3BE-43B3-8522-807DEDFD72B3}">
      <dgm:prSet/>
      <dgm:spPr/>
      <dgm:t>
        <a:bodyPr/>
        <a:lstStyle/>
        <a:p>
          <a:endParaRPr lang="zh-CN" altLang="en-US"/>
        </a:p>
      </dgm:t>
    </dgm:pt>
    <dgm:pt modelId="{A6E39DBD-9B08-4CBC-9A80-3A8289ADB7AA}">
      <dgm:prSet phldrT="[Text]"/>
      <dgm:spPr/>
      <dgm:t>
        <a:bodyPr/>
        <a:lstStyle/>
        <a:p>
          <a:endParaRPr lang="zh-CN" altLang="en-US" dirty="0"/>
        </a:p>
      </dgm:t>
    </dgm:pt>
    <dgm:pt modelId="{59FE0318-262C-4D21-983E-681D5ABDF7E8}" type="parTrans" cxnId="{854792D0-02F7-49EC-92C2-455546674A4D}">
      <dgm:prSet/>
      <dgm:spPr/>
      <dgm:t>
        <a:bodyPr/>
        <a:lstStyle/>
        <a:p>
          <a:endParaRPr lang="zh-CN" altLang="en-US"/>
        </a:p>
      </dgm:t>
    </dgm:pt>
    <dgm:pt modelId="{B57A9531-C057-45B8-814F-0D1F10A21176}" type="sibTrans" cxnId="{854792D0-02F7-49EC-92C2-455546674A4D}">
      <dgm:prSet/>
      <dgm:spPr/>
      <dgm:t>
        <a:bodyPr/>
        <a:lstStyle/>
        <a:p>
          <a:endParaRPr lang="zh-CN" altLang="en-US"/>
        </a:p>
      </dgm:t>
    </dgm:pt>
    <dgm:pt modelId="{652FC67A-8DD1-45CC-B83E-4C6B291F98FB}">
      <dgm:prSet phldrT="[Text]"/>
      <dgm:spPr/>
      <dgm:t>
        <a:bodyPr/>
        <a:lstStyle/>
        <a:p>
          <a:r>
            <a:rPr lang="en-US" altLang="zh-CN" dirty="0" smtClean="0"/>
            <a:t>Change View</a:t>
          </a:r>
          <a:endParaRPr lang="zh-CN" altLang="en-US" dirty="0"/>
        </a:p>
      </dgm:t>
    </dgm:pt>
    <dgm:pt modelId="{DC2F5A5B-3EF1-44F2-BA19-482FD2E23DF2}" type="parTrans" cxnId="{8C7C47CE-F898-4B0C-8C07-C0F2BD0074E3}">
      <dgm:prSet/>
      <dgm:spPr/>
      <dgm:t>
        <a:bodyPr/>
        <a:lstStyle/>
        <a:p>
          <a:endParaRPr lang="zh-CN" altLang="en-US"/>
        </a:p>
      </dgm:t>
    </dgm:pt>
    <dgm:pt modelId="{C2FE514C-922A-430C-970B-B6B3ECB1FAF3}" type="sibTrans" cxnId="{8C7C47CE-F898-4B0C-8C07-C0F2BD0074E3}">
      <dgm:prSet/>
      <dgm:spPr/>
      <dgm:t>
        <a:bodyPr/>
        <a:lstStyle/>
        <a:p>
          <a:endParaRPr lang="zh-CN" altLang="en-US"/>
        </a:p>
      </dgm:t>
    </dgm:pt>
    <dgm:pt modelId="{7B7C2390-711A-435C-9F61-45CF8A4542BA}">
      <dgm:prSet phldrT="[Text]"/>
      <dgm:spPr/>
      <dgm:t>
        <a:bodyPr/>
        <a:lstStyle/>
        <a:p>
          <a:r>
            <a:rPr lang="en-US" altLang="zh-CN" dirty="0" smtClean="0"/>
            <a:t>Linear Equations</a:t>
          </a:r>
          <a:endParaRPr lang="zh-CN" altLang="en-US" dirty="0"/>
        </a:p>
      </dgm:t>
    </dgm:pt>
    <dgm:pt modelId="{41D8BD26-EDEE-4FB9-B782-6AE6F1F55546}" type="parTrans" cxnId="{A5A5AB9A-A2CF-4B6D-A883-1033FD822990}">
      <dgm:prSet/>
      <dgm:spPr/>
      <dgm:t>
        <a:bodyPr/>
        <a:lstStyle/>
        <a:p>
          <a:endParaRPr lang="zh-CN" altLang="en-US"/>
        </a:p>
      </dgm:t>
    </dgm:pt>
    <dgm:pt modelId="{0E73018E-9655-44BE-AC1D-45D9F45A8CCC}" type="sibTrans" cxnId="{A5A5AB9A-A2CF-4B6D-A883-1033FD822990}">
      <dgm:prSet/>
      <dgm:spPr/>
      <dgm:t>
        <a:bodyPr/>
        <a:lstStyle/>
        <a:p>
          <a:endParaRPr lang="zh-CN" altLang="en-US"/>
        </a:p>
      </dgm:t>
    </dgm:pt>
    <dgm:pt modelId="{71EDB7E6-3FF9-44E5-AB64-C4BEDB5FAEEB}">
      <dgm:prSet phldrT="[Text]"/>
      <dgm:spPr/>
      <dgm:t>
        <a:bodyPr/>
        <a:lstStyle/>
        <a:p>
          <a:r>
            <a:rPr lang="en-US" altLang="zh-CN" dirty="0" smtClean="0"/>
            <a:t>Unique Solution</a:t>
          </a:r>
          <a:endParaRPr lang="zh-CN" altLang="en-US" dirty="0"/>
        </a:p>
      </dgm:t>
    </dgm:pt>
    <dgm:pt modelId="{B14A812D-03B7-47F7-B24D-2F1E88F05FD6}" type="parTrans" cxnId="{2D16BC08-2D15-4CCD-8CB0-BBCAFB4BE6D3}">
      <dgm:prSet/>
      <dgm:spPr/>
      <dgm:t>
        <a:bodyPr/>
        <a:lstStyle/>
        <a:p>
          <a:endParaRPr lang="zh-CN" altLang="en-US"/>
        </a:p>
      </dgm:t>
    </dgm:pt>
    <dgm:pt modelId="{5ED74F09-D6C3-446A-9811-C5EF0B1FAF57}" type="sibTrans" cxnId="{2D16BC08-2D15-4CCD-8CB0-BBCAFB4BE6D3}">
      <dgm:prSet/>
      <dgm:spPr/>
      <dgm:t>
        <a:bodyPr/>
        <a:lstStyle/>
        <a:p>
          <a:endParaRPr lang="zh-CN" altLang="en-US"/>
        </a:p>
      </dgm:t>
    </dgm:pt>
    <dgm:pt modelId="{0A752CE5-391A-4CED-B2F0-F3CF846D5A29}">
      <dgm:prSet phldrT="[Text]"/>
      <dgm:spPr/>
      <dgm:t>
        <a:bodyPr/>
        <a:lstStyle/>
        <a:p>
          <a:r>
            <a:rPr lang="en-US" altLang="zh-CN" dirty="0" smtClean="0"/>
            <a:t>Answers from Oracle</a:t>
          </a:r>
          <a:endParaRPr lang="zh-CN" altLang="en-US" dirty="0"/>
        </a:p>
      </dgm:t>
    </dgm:pt>
    <dgm:pt modelId="{64334FF3-9FEF-4F2D-8417-63B0728F30A5}" type="sibTrans" cxnId="{EE58B0CD-D2D5-46B1-A2B7-B8A7C2C264A8}">
      <dgm:prSet/>
      <dgm:spPr/>
      <dgm:t>
        <a:bodyPr/>
        <a:lstStyle/>
        <a:p>
          <a:endParaRPr lang="zh-CN" altLang="en-US"/>
        </a:p>
      </dgm:t>
    </dgm:pt>
    <dgm:pt modelId="{5E0E56E3-2CE3-4C94-83FC-AB41E4CAC8C4}" type="parTrans" cxnId="{EE58B0CD-D2D5-46B1-A2B7-B8A7C2C264A8}">
      <dgm:prSet/>
      <dgm:spPr/>
      <dgm:t>
        <a:bodyPr/>
        <a:lstStyle/>
        <a:p>
          <a:endParaRPr lang="zh-CN" altLang="en-US"/>
        </a:p>
      </dgm:t>
    </dgm:pt>
    <dgm:pt modelId="{8F048D06-BB19-4F77-98B9-D7FD763C8276}">
      <dgm:prSet phldrT="[Text]"/>
      <dgm:spPr/>
      <dgm:t>
        <a:bodyPr/>
        <a:lstStyle/>
        <a:p>
          <a:endParaRPr lang="zh-CN" altLang="en-US" dirty="0"/>
        </a:p>
      </dgm:t>
    </dgm:pt>
    <dgm:pt modelId="{9CAC3C84-15BF-4D52-AA2F-8C0712EE11B2}" type="parTrans" cxnId="{32A582A4-BA17-4BC7-A97C-8AB65E264B74}">
      <dgm:prSet/>
      <dgm:spPr/>
      <dgm:t>
        <a:bodyPr/>
        <a:lstStyle/>
        <a:p>
          <a:endParaRPr lang="zh-CN" altLang="en-US"/>
        </a:p>
      </dgm:t>
    </dgm:pt>
    <dgm:pt modelId="{F9BCA4F1-F358-4878-9836-109E132C353E}" type="sibTrans" cxnId="{32A582A4-BA17-4BC7-A97C-8AB65E264B74}">
      <dgm:prSet/>
      <dgm:spPr/>
      <dgm:t>
        <a:bodyPr/>
        <a:lstStyle/>
        <a:p>
          <a:endParaRPr lang="zh-CN" altLang="en-US"/>
        </a:p>
      </dgm:t>
    </dgm:pt>
    <dgm:pt modelId="{8B7E7A62-8E5A-44CB-A7B0-DB376364ADCC}">
      <dgm:prSet phldrT="[Text]" phldr="1"/>
      <dgm:spPr>
        <a:noFill/>
        <a:ln>
          <a:noFill/>
        </a:ln>
      </dgm:spPr>
      <dgm:t>
        <a:bodyPr/>
        <a:lstStyle/>
        <a:p>
          <a:endParaRPr lang="zh-CN" altLang="en-US" dirty="0"/>
        </a:p>
      </dgm:t>
    </dgm:pt>
    <dgm:pt modelId="{B0A6E3A0-8EF3-41F3-99F3-EFA60D9A3252}" type="sibTrans" cxnId="{BC3DBCD3-C749-4C10-B359-7D09C47F6AC0}">
      <dgm:prSet/>
      <dgm:spPr/>
      <dgm:t>
        <a:bodyPr/>
        <a:lstStyle/>
        <a:p>
          <a:endParaRPr lang="zh-CN" altLang="en-US"/>
        </a:p>
      </dgm:t>
    </dgm:pt>
    <dgm:pt modelId="{882259B1-BCE5-46B0-80D7-DD4059251951}" type="parTrans" cxnId="{BC3DBCD3-C749-4C10-B359-7D09C47F6AC0}">
      <dgm:prSet/>
      <dgm:spPr/>
      <dgm:t>
        <a:bodyPr/>
        <a:lstStyle/>
        <a:p>
          <a:endParaRPr lang="zh-CN" altLang="en-US"/>
        </a:p>
      </dgm:t>
    </dgm:pt>
    <dgm:pt modelId="{DCA9725E-6BB1-422E-9D3F-38884E31C12B}" type="pres">
      <dgm:prSet presAssocID="{78D0783F-D4A7-4FE2-A7E4-C9BCB3E05BE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B4C855-E182-4F59-82A8-6A625D1171DB}" type="pres">
      <dgm:prSet presAssocID="{78D0783F-D4A7-4FE2-A7E4-C9BCB3E05BE8}" presName="tSp" presStyleCnt="0"/>
      <dgm:spPr/>
    </dgm:pt>
    <dgm:pt modelId="{0373AE56-D634-4DB9-A380-08D078B335DF}" type="pres">
      <dgm:prSet presAssocID="{78D0783F-D4A7-4FE2-A7E4-C9BCB3E05BE8}" presName="bSp" presStyleCnt="0"/>
      <dgm:spPr/>
    </dgm:pt>
    <dgm:pt modelId="{08A2C049-B8AD-4DE2-8E32-E4632ADA6367}" type="pres">
      <dgm:prSet presAssocID="{78D0783F-D4A7-4FE2-A7E4-C9BCB3E05BE8}" presName="process" presStyleCnt="0"/>
      <dgm:spPr/>
    </dgm:pt>
    <dgm:pt modelId="{EA831012-3DA7-4C46-8401-4A4132589D74}" type="pres">
      <dgm:prSet presAssocID="{18386A16-4598-49AA-A643-38F4669BD9F8}" presName="composite1" presStyleCnt="0"/>
      <dgm:spPr/>
    </dgm:pt>
    <dgm:pt modelId="{062DD7DB-18E9-44C8-87A4-479A3D4DEA36}" type="pres">
      <dgm:prSet presAssocID="{18386A16-4598-49AA-A643-38F4669BD9F8}" presName="dummyNode1" presStyleLbl="node1" presStyleIdx="0" presStyleCnt="3"/>
      <dgm:spPr/>
    </dgm:pt>
    <dgm:pt modelId="{8961BB95-5B4C-45BC-B13E-FE8B52E6AA8B}" type="pres">
      <dgm:prSet presAssocID="{18386A16-4598-49AA-A643-38F4669BD9F8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A42AC84-0653-4BAD-8D41-C618A3DCEAEA}" type="pres">
      <dgm:prSet presAssocID="{18386A16-4598-49AA-A643-38F4669BD9F8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D5EACFC-C4D0-4FE4-8689-A930BE441B6D}" type="pres">
      <dgm:prSet presAssocID="{18386A16-4598-49AA-A643-38F4669BD9F8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3124FB-00D1-49A2-A35B-FE25798587EB}" type="pres">
      <dgm:prSet presAssocID="{18386A16-4598-49AA-A643-38F4669BD9F8}" presName="connSite1" presStyleCnt="0"/>
      <dgm:spPr/>
    </dgm:pt>
    <dgm:pt modelId="{65BBD257-13CC-449C-8A78-760B224CAF1D}" type="pres">
      <dgm:prSet presAssocID="{C718E40C-8001-41F0-AEF4-BB2BD8D60455}" presName="Name9" presStyleLbl="sibTrans2D1" presStyleIdx="0" presStyleCnt="2"/>
      <dgm:spPr/>
      <dgm:t>
        <a:bodyPr/>
        <a:lstStyle/>
        <a:p>
          <a:endParaRPr lang="en-US"/>
        </a:p>
      </dgm:t>
    </dgm:pt>
    <dgm:pt modelId="{56303CAB-8156-4804-B1FD-D71219ADB3FC}" type="pres">
      <dgm:prSet presAssocID="{652FC67A-8DD1-45CC-B83E-4C6B291F98FB}" presName="composite2" presStyleCnt="0"/>
      <dgm:spPr/>
    </dgm:pt>
    <dgm:pt modelId="{0198E10A-57B4-46C7-9973-0DD090EE5BC7}" type="pres">
      <dgm:prSet presAssocID="{652FC67A-8DD1-45CC-B83E-4C6B291F98FB}" presName="dummyNode2" presStyleLbl="node1" presStyleIdx="0" presStyleCnt="3"/>
      <dgm:spPr/>
    </dgm:pt>
    <dgm:pt modelId="{B88D3408-11B2-4671-8120-53416B1C64A1}" type="pres">
      <dgm:prSet presAssocID="{652FC67A-8DD1-45CC-B83E-4C6B291F98FB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2AC27EA-99F9-41AD-A972-7DAC56C39621}" type="pres">
      <dgm:prSet presAssocID="{652FC67A-8DD1-45CC-B83E-4C6B291F98FB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9024E2B-C788-4295-8C06-B500DF48E7A6}" type="pres">
      <dgm:prSet presAssocID="{652FC67A-8DD1-45CC-B83E-4C6B291F98FB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B728FB-A7C5-4FE1-9E15-224DB56EAF3C}" type="pres">
      <dgm:prSet presAssocID="{652FC67A-8DD1-45CC-B83E-4C6B291F98FB}" presName="connSite2" presStyleCnt="0"/>
      <dgm:spPr/>
    </dgm:pt>
    <dgm:pt modelId="{C10B7ED6-4804-496E-9ACB-1906167D46C0}" type="pres">
      <dgm:prSet presAssocID="{C2FE514C-922A-430C-970B-B6B3ECB1FAF3}" presName="Name18" presStyleLbl="sibTrans2D1" presStyleIdx="1" presStyleCnt="2"/>
      <dgm:spPr/>
      <dgm:t>
        <a:bodyPr/>
        <a:lstStyle/>
        <a:p>
          <a:endParaRPr lang="en-US"/>
        </a:p>
      </dgm:t>
    </dgm:pt>
    <dgm:pt modelId="{D66B1CC9-369A-4BB7-AC97-E41CCC184F86}" type="pres">
      <dgm:prSet presAssocID="{8B7E7A62-8E5A-44CB-A7B0-DB376364ADCC}" presName="composite1" presStyleCnt="0"/>
      <dgm:spPr/>
    </dgm:pt>
    <dgm:pt modelId="{1C93951A-E623-47EC-86D0-59F8AEC05097}" type="pres">
      <dgm:prSet presAssocID="{8B7E7A62-8E5A-44CB-A7B0-DB376364ADCC}" presName="dummyNode1" presStyleLbl="node1" presStyleIdx="1" presStyleCnt="3"/>
      <dgm:spPr/>
    </dgm:pt>
    <dgm:pt modelId="{E7D7A7C4-B6C2-41D9-B6DF-3A137BD3A893}" type="pres">
      <dgm:prSet presAssocID="{8B7E7A62-8E5A-44CB-A7B0-DB376364ADCC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1144369-E2F2-4B3A-AEC7-5F4D0EDA9BB0}" type="pres">
      <dgm:prSet presAssocID="{8B7E7A62-8E5A-44CB-A7B0-DB376364ADCC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3ED83DC-8CF8-4CC8-A8D1-C004C5DFD53D}" type="pres">
      <dgm:prSet presAssocID="{8B7E7A62-8E5A-44CB-A7B0-DB376364ADCC}" presName="parentNode1" presStyleLbl="node1" presStyleIdx="2" presStyleCnt="3" custFlipHor="1" custScaleX="31900" custScaleY="76987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CAACD5D-479A-4B69-B826-9CBD21E8A13F}" type="pres">
      <dgm:prSet presAssocID="{8B7E7A62-8E5A-44CB-A7B0-DB376364ADCC}" presName="connSite1" presStyleCnt="0"/>
      <dgm:spPr/>
    </dgm:pt>
  </dgm:ptLst>
  <dgm:cxnLst>
    <dgm:cxn modelId="{D457B0DD-C5DC-4776-9FBB-B4881B86842E}" type="presOf" srcId="{18386A16-4598-49AA-A643-38F4669BD9F8}" destId="{ED5EACFC-C4D0-4FE4-8689-A930BE441B6D}" srcOrd="0" destOrd="0" presId="urn:microsoft.com/office/officeart/2005/8/layout/hProcess4"/>
    <dgm:cxn modelId="{BDA86D73-0601-4353-9CEF-89747A87B6DD}" type="presOf" srcId="{8F048D06-BB19-4F77-98B9-D7FD763C8276}" destId="{91144369-E2F2-4B3A-AEC7-5F4D0EDA9BB0}" srcOrd="1" destOrd="0" presId="urn:microsoft.com/office/officeart/2005/8/layout/hProcess4"/>
    <dgm:cxn modelId="{A6576AA5-E132-4F14-86F6-9E640547FE57}" type="presOf" srcId="{7B7C2390-711A-435C-9F61-45CF8A4542BA}" destId="{A2AC27EA-99F9-41AD-A972-7DAC56C39621}" srcOrd="1" destOrd="0" presId="urn:microsoft.com/office/officeart/2005/8/layout/hProcess4"/>
    <dgm:cxn modelId="{BC5CE845-6049-43DF-BEE2-00A058E16274}" type="presOf" srcId="{71EDB7E6-3FF9-44E5-AB64-C4BEDB5FAEEB}" destId="{91144369-E2F2-4B3A-AEC7-5F4D0EDA9BB0}" srcOrd="1" destOrd="1" presId="urn:microsoft.com/office/officeart/2005/8/layout/hProcess4"/>
    <dgm:cxn modelId="{A5A5AB9A-A2CF-4B6D-A883-1033FD822990}" srcId="{652FC67A-8DD1-45CC-B83E-4C6B291F98FB}" destId="{7B7C2390-711A-435C-9F61-45CF8A4542BA}" srcOrd="0" destOrd="0" parTransId="{41D8BD26-EDEE-4FB9-B782-6AE6F1F55546}" sibTransId="{0E73018E-9655-44BE-AC1D-45D9F45A8CCC}"/>
    <dgm:cxn modelId="{EC7FC63A-ADA1-405E-BCD4-9BDD95A9A68D}" type="presOf" srcId="{7B7C2390-711A-435C-9F61-45CF8A4542BA}" destId="{B88D3408-11B2-4671-8120-53416B1C64A1}" srcOrd="0" destOrd="0" presId="urn:microsoft.com/office/officeart/2005/8/layout/hProcess4"/>
    <dgm:cxn modelId="{32A582A4-BA17-4BC7-A97C-8AB65E264B74}" srcId="{8B7E7A62-8E5A-44CB-A7B0-DB376364ADCC}" destId="{8F048D06-BB19-4F77-98B9-D7FD763C8276}" srcOrd="0" destOrd="0" parTransId="{9CAC3C84-15BF-4D52-AA2F-8C0712EE11B2}" sibTransId="{F9BCA4F1-F358-4878-9836-109E132C353E}"/>
    <dgm:cxn modelId="{A8DC5286-C514-4B2B-A0AA-90DE4B72F34B}" type="presOf" srcId="{8B7E7A62-8E5A-44CB-A7B0-DB376364ADCC}" destId="{03ED83DC-8CF8-4CC8-A8D1-C004C5DFD53D}" srcOrd="0" destOrd="0" presId="urn:microsoft.com/office/officeart/2005/8/layout/hProcess4"/>
    <dgm:cxn modelId="{D674E50F-955D-4FED-B9F3-664857749C72}" type="presOf" srcId="{8F048D06-BB19-4F77-98B9-D7FD763C8276}" destId="{E7D7A7C4-B6C2-41D9-B6DF-3A137BD3A893}" srcOrd="0" destOrd="0" presId="urn:microsoft.com/office/officeart/2005/8/layout/hProcess4"/>
    <dgm:cxn modelId="{854792D0-02F7-49EC-92C2-455546674A4D}" srcId="{18386A16-4598-49AA-A643-38F4669BD9F8}" destId="{A6E39DBD-9B08-4CBC-9A80-3A8289ADB7AA}" srcOrd="0" destOrd="0" parTransId="{59FE0318-262C-4D21-983E-681D5ABDF7E8}" sibTransId="{B57A9531-C057-45B8-814F-0D1F10A21176}"/>
    <dgm:cxn modelId="{8C7C47CE-F898-4B0C-8C07-C0F2BD0074E3}" srcId="{78D0783F-D4A7-4FE2-A7E4-C9BCB3E05BE8}" destId="{652FC67A-8DD1-45CC-B83E-4C6B291F98FB}" srcOrd="1" destOrd="0" parTransId="{DC2F5A5B-3EF1-44F2-BA19-482FD2E23DF2}" sibTransId="{C2FE514C-922A-430C-970B-B6B3ECB1FAF3}"/>
    <dgm:cxn modelId="{A01364A2-1F5D-4612-994E-D21481CCE472}" type="presOf" srcId="{A6E39DBD-9B08-4CBC-9A80-3A8289ADB7AA}" destId="{FA42AC84-0653-4BAD-8D41-C618A3DCEAEA}" srcOrd="1" destOrd="0" presId="urn:microsoft.com/office/officeart/2005/8/layout/hProcess4"/>
    <dgm:cxn modelId="{BC3DBCD3-C749-4C10-B359-7D09C47F6AC0}" srcId="{78D0783F-D4A7-4FE2-A7E4-C9BCB3E05BE8}" destId="{8B7E7A62-8E5A-44CB-A7B0-DB376364ADCC}" srcOrd="2" destOrd="0" parTransId="{882259B1-BCE5-46B0-80D7-DD4059251951}" sibTransId="{B0A6E3A0-8EF3-41F3-99F3-EFA60D9A3252}"/>
    <dgm:cxn modelId="{ECCFC038-F32E-4564-AD5D-433D906E832D}" type="presOf" srcId="{71EDB7E6-3FF9-44E5-AB64-C4BEDB5FAEEB}" destId="{E7D7A7C4-B6C2-41D9-B6DF-3A137BD3A893}" srcOrd="0" destOrd="1" presId="urn:microsoft.com/office/officeart/2005/8/layout/hProcess4"/>
    <dgm:cxn modelId="{D9944A83-A3BE-43B3-8522-807DEDFD72B3}" srcId="{78D0783F-D4A7-4FE2-A7E4-C9BCB3E05BE8}" destId="{18386A16-4598-49AA-A643-38F4669BD9F8}" srcOrd="0" destOrd="0" parTransId="{DD571EC7-5684-46E7-9608-A075A827C036}" sibTransId="{C718E40C-8001-41F0-AEF4-BB2BD8D60455}"/>
    <dgm:cxn modelId="{5480284F-E65D-49C5-BAC8-B0555FC0136E}" type="presOf" srcId="{0A752CE5-391A-4CED-B2F0-F3CF846D5A29}" destId="{FA42AC84-0653-4BAD-8D41-C618A3DCEAEA}" srcOrd="1" destOrd="1" presId="urn:microsoft.com/office/officeart/2005/8/layout/hProcess4"/>
    <dgm:cxn modelId="{0F720F9F-B973-4BDA-8B58-321B3E9E7FA7}" type="presOf" srcId="{C2FE514C-922A-430C-970B-B6B3ECB1FAF3}" destId="{C10B7ED6-4804-496E-9ACB-1906167D46C0}" srcOrd="0" destOrd="0" presId="urn:microsoft.com/office/officeart/2005/8/layout/hProcess4"/>
    <dgm:cxn modelId="{806B9CC5-053C-40F3-8997-4C6715687C4D}" type="presOf" srcId="{0A752CE5-391A-4CED-B2F0-F3CF846D5A29}" destId="{8961BB95-5B4C-45BC-B13E-FE8B52E6AA8B}" srcOrd="0" destOrd="1" presId="urn:microsoft.com/office/officeart/2005/8/layout/hProcess4"/>
    <dgm:cxn modelId="{950F2752-2ECF-49F4-8BC7-BDCFF4C6727F}" type="presOf" srcId="{652FC67A-8DD1-45CC-B83E-4C6B291F98FB}" destId="{A9024E2B-C788-4295-8C06-B500DF48E7A6}" srcOrd="0" destOrd="0" presId="urn:microsoft.com/office/officeart/2005/8/layout/hProcess4"/>
    <dgm:cxn modelId="{2D16BC08-2D15-4CCD-8CB0-BBCAFB4BE6D3}" srcId="{8B7E7A62-8E5A-44CB-A7B0-DB376364ADCC}" destId="{71EDB7E6-3FF9-44E5-AB64-C4BEDB5FAEEB}" srcOrd="1" destOrd="0" parTransId="{B14A812D-03B7-47F7-B24D-2F1E88F05FD6}" sibTransId="{5ED74F09-D6C3-446A-9811-C5EF0B1FAF57}"/>
    <dgm:cxn modelId="{47DA3442-C114-4391-8D99-A57AA4275F65}" type="presOf" srcId="{C718E40C-8001-41F0-AEF4-BB2BD8D60455}" destId="{65BBD257-13CC-449C-8A78-760B224CAF1D}" srcOrd="0" destOrd="0" presId="urn:microsoft.com/office/officeart/2005/8/layout/hProcess4"/>
    <dgm:cxn modelId="{8D07EEF2-B20E-495B-A686-4D0F86F47D4E}" type="presOf" srcId="{A6E39DBD-9B08-4CBC-9A80-3A8289ADB7AA}" destId="{8961BB95-5B4C-45BC-B13E-FE8B52E6AA8B}" srcOrd="0" destOrd="0" presId="urn:microsoft.com/office/officeart/2005/8/layout/hProcess4"/>
    <dgm:cxn modelId="{DA3EC81B-EA80-4302-9579-7E19595F8327}" type="presOf" srcId="{78D0783F-D4A7-4FE2-A7E4-C9BCB3E05BE8}" destId="{DCA9725E-6BB1-422E-9D3F-38884E31C12B}" srcOrd="0" destOrd="0" presId="urn:microsoft.com/office/officeart/2005/8/layout/hProcess4"/>
    <dgm:cxn modelId="{EE58B0CD-D2D5-46B1-A2B7-B8A7C2C264A8}" srcId="{18386A16-4598-49AA-A643-38F4669BD9F8}" destId="{0A752CE5-391A-4CED-B2F0-F3CF846D5A29}" srcOrd="1" destOrd="0" parTransId="{5E0E56E3-2CE3-4C94-83FC-AB41E4CAC8C4}" sibTransId="{64334FF3-9FEF-4F2D-8417-63B0728F30A5}"/>
    <dgm:cxn modelId="{424A9AA9-47AD-486D-9AA0-58942D3BF7F3}" type="presParOf" srcId="{DCA9725E-6BB1-422E-9D3F-38884E31C12B}" destId="{6AB4C855-E182-4F59-82A8-6A625D1171DB}" srcOrd="0" destOrd="0" presId="urn:microsoft.com/office/officeart/2005/8/layout/hProcess4"/>
    <dgm:cxn modelId="{C1E6B6DD-AF94-47BF-B00F-87E38DE18342}" type="presParOf" srcId="{DCA9725E-6BB1-422E-9D3F-38884E31C12B}" destId="{0373AE56-D634-4DB9-A380-08D078B335DF}" srcOrd="1" destOrd="0" presId="urn:microsoft.com/office/officeart/2005/8/layout/hProcess4"/>
    <dgm:cxn modelId="{C39A8F6F-4A7D-4847-B9D6-33EFF1753ACA}" type="presParOf" srcId="{DCA9725E-6BB1-422E-9D3F-38884E31C12B}" destId="{08A2C049-B8AD-4DE2-8E32-E4632ADA6367}" srcOrd="2" destOrd="0" presId="urn:microsoft.com/office/officeart/2005/8/layout/hProcess4"/>
    <dgm:cxn modelId="{B0BFBA8B-E88B-4029-B18F-3C7256AD0EB5}" type="presParOf" srcId="{08A2C049-B8AD-4DE2-8E32-E4632ADA6367}" destId="{EA831012-3DA7-4C46-8401-4A4132589D74}" srcOrd="0" destOrd="0" presId="urn:microsoft.com/office/officeart/2005/8/layout/hProcess4"/>
    <dgm:cxn modelId="{8985B302-B2CA-40A4-BEE6-31A28D73B963}" type="presParOf" srcId="{EA831012-3DA7-4C46-8401-4A4132589D74}" destId="{062DD7DB-18E9-44C8-87A4-479A3D4DEA36}" srcOrd="0" destOrd="0" presId="urn:microsoft.com/office/officeart/2005/8/layout/hProcess4"/>
    <dgm:cxn modelId="{51D744DC-054D-4E81-9792-30FFC1BE6F40}" type="presParOf" srcId="{EA831012-3DA7-4C46-8401-4A4132589D74}" destId="{8961BB95-5B4C-45BC-B13E-FE8B52E6AA8B}" srcOrd="1" destOrd="0" presId="urn:microsoft.com/office/officeart/2005/8/layout/hProcess4"/>
    <dgm:cxn modelId="{425E2BF8-0A12-4AA6-BF6F-76403AA5A8C4}" type="presParOf" srcId="{EA831012-3DA7-4C46-8401-4A4132589D74}" destId="{FA42AC84-0653-4BAD-8D41-C618A3DCEAEA}" srcOrd="2" destOrd="0" presId="urn:microsoft.com/office/officeart/2005/8/layout/hProcess4"/>
    <dgm:cxn modelId="{CBE136C0-7E85-410D-AEF9-5ACAB84A0664}" type="presParOf" srcId="{EA831012-3DA7-4C46-8401-4A4132589D74}" destId="{ED5EACFC-C4D0-4FE4-8689-A930BE441B6D}" srcOrd="3" destOrd="0" presId="urn:microsoft.com/office/officeart/2005/8/layout/hProcess4"/>
    <dgm:cxn modelId="{D2F090CE-3473-4958-9D7C-AA72569BCF28}" type="presParOf" srcId="{EA831012-3DA7-4C46-8401-4A4132589D74}" destId="{533124FB-00D1-49A2-A35B-FE25798587EB}" srcOrd="4" destOrd="0" presId="urn:microsoft.com/office/officeart/2005/8/layout/hProcess4"/>
    <dgm:cxn modelId="{26F6C03A-3255-458E-96D8-0068A8C74D08}" type="presParOf" srcId="{08A2C049-B8AD-4DE2-8E32-E4632ADA6367}" destId="{65BBD257-13CC-449C-8A78-760B224CAF1D}" srcOrd="1" destOrd="0" presId="urn:microsoft.com/office/officeart/2005/8/layout/hProcess4"/>
    <dgm:cxn modelId="{351E21CB-9AC6-4E91-B968-59B7616CD35A}" type="presParOf" srcId="{08A2C049-B8AD-4DE2-8E32-E4632ADA6367}" destId="{56303CAB-8156-4804-B1FD-D71219ADB3FC}" srcOrd="2" destOrd="0" presId="urn:microsoft.com/office/officeart/2005/8/layout/hProcess4"/>
    <dgm:cxn modelId="{6EDB2055-6600-4FAA-A8EC-E464A59A49ED}" type="presParOf" srcId="{56303CAB-8156-4804-B1FD-D71219ADB3FC}" destId="{0198E10A-57B4-46C7-9973-0DD090EE5BC7}" srcOrd="0" destOrd="0" presId="urn:microsoft.com/office/officeart/2005/8/layout/hProcess4"/>
    <dgm:cxn modelId="{22DB81BF-52AA-4EB6-8449-247FEC8D7E97}" type="presParOf" srcId="{56303CAB-8156-4804-B1FD-D71219ADB3FC}" destId="{B88D3408-11B2-4671-8120-53416B1C64A1}" srcOrd="1" destOrd="0" presId="urn:microsoft.com/office/officeart/2005/8/layout/hProcess4"/>
    <dgm:cxn modelId="{D01478A9-1B67-4249-B5D3-9CDEBE3C38C3}" type="presParOf" srcId="{56303CAB-8156-4804-B1FD-D71219ADB3FC}" destId="{A2AC27EA-99F9-41AD-A972-7DAC56C39621}" srcOrd="2" destOrd="0" presId="urn:microsoft.com/office/officeart/2005/8/layout/hProcess4"/>
    <dgm:cxn modelId="{6E49A3FD-FE55-4795-A91E-D3F60A109A8A}" type="presParOf" srcId="{56303CAB-8156-4804-B1FD-D71219ADB3FC}" destId="{A9024E2B-C788-4295-8C06-B500DF48E7A6}" srcOrd="3" destOrd="0" presId="urn:microsoft.com/office/officeart/2005/8/layout/hProcess4"/>
    <dgm:cxn modelId="{5999A77F-A128-40E2-8F1A-6F2BA62638E3}" type="presParOf" srcId="{56303CAB-8156-4804-B1FD-D71219ADB3FC}" destId="{D2B728FB-A7C5-4FE1-9E15-224DB56EAF3C}" srcOrd="4" destOrd="0" presId="urn:microsoft.com/office/officeart/2005/8/layout/hProcess4"/>
    <dgm:cxn modelId="{B5C03760-BD7C-40A7-9F14-942F0D495F29}" type="presParOf" srcId="{08A2C049-B8AD-4DE2-8E32-E4632ADA6367}" destId="{C10B7ED6-4804-496E-9ACB-1906167D46C0}" srcOrd="3" destOrd="0" presId="urn:microsoft.com/office/officeart/2005/8/layout/hProcess4"/>
    <dgm:cxn modelId="{9A059380-E4CB-4066-A454-FCA4535ABE94}" type="presParOf" srcId="{08A2C049-B8AD-4DE2-8E32-E4632ADA6367}" destId="{D66B1CC9-369A-4BB7-AC97-E41CCC184F86}" srcOrd="4" destOrd="0" presId="urn:microsoft.com/office/officeart/2005/8/layout/hProcess4"/>
    <dgm:cxn modelId="{856BE9CE-B21D-4C17-BB3B-64F4A4E4CD3B}" type="presParOf" srcId="{D66B1CC9-369A-4BB7-AC97-E41CCC184F86}" destId="{1C93951A-E623-47EC-86D0-59F8AEC05097}" srcOrd="0" destOrd="0" presId="urn:microsoft.com/office/officeart/2005/8/layout/hProcess4"/>
    <dgm:cxn modelId="{BEF56374-4A59-4CFE-8C24-BF6B240748FF}" type="presParOf" srcId="{D66B1CC9-369A-4BB7-AC97-E41CCC184F86}" destId="{E7D7A7C4-B6C2-41D9-B6DF-3A137BD3A893}" srcOrd="1" destOrd="0" presId="urn:microsoft.com/office/officeart/2005/8/layout/hProcess4"/>
    <dgm:cxn modelId="{344EA56C-E430-4CBF-96D3-07D8927C222E}" type="presParOf" srcId="{D66B1CC9-369A-4BB7-AC97-E41CCC184F86}" destId="{91144369-E2F2-4B3A-AEC7-5F4D0EDA9BB0}" srcOrd="2" destOrd="0" presId="urn:microsoft.com/office/officeart/2005/8/layout/hProcess4"/>
    <dgm:cxn modelId="{8FB6CE4A-A7EE-44FD-843F-43D5DAE0F13A}" type="presParOf" srcId="{D66B1CC9-369A-4BB7-AC97-E41CCC184F86}" destId="{03ED83DC-8CF8-4CC8-A8D1-C004C5DFD53D}" srcOrd="3" destOrd="0" presId="urn:microsoft.com/office/officeart/2005/8/layout/hProcess4"/>
    <dgm:cxn modelId="{35C1BF95-1996-42EE-9C40-6711D160318A}" type="presParOf" srcId="{D66B1CC9-369A-4BB7-AC97-E41CCC184F86}" destId="{CCAACD5D-479A-4B69-B826-9CBD21E8A13F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94804C-ACB9-4EB6-B5B8-799709C239F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705743EB-EA30-4827-89B0-BDBF1811475E}">
      <dgm:prSet phldrT="[Text]"/>
      <dgm:spPr/>
      <dgm:t>
        <a:bodyPr/>
        <a:lstStyle/>
        <a:p>
          <a:r>
            <a:rPr lang="en-US" altLang="zh-CN" dirty="0" smtClean="0"/>
            <a:t> </a:t>
          </a:r>
          <a:endParaRPr lang="zh-CN" altLang="en-US" dirty="0"/>
        </a:p>
      </dgm:t>
    </dgm:pt>
    <dgm:pt modelId="{A43AE44F-FE7C-4D51-A600-58E8D2DC4F27}" type="parTrans" cxnId="{C2A1981E-2A03-49A3-81E2-1DE7043E709E}">
      <dgm:prSet/>
      <dgm:spPr/>
      <dgm:t>
        <a:bodyPr/>
        <a:lstStyle/>
        <a:p>
          <a:endParaRPr lang="zh-CN" altLang="en-US"/>
        </a:p>
      </dgm:t>
    </dgm:pt>
    <dgm:pt modelId="{41FD533A-3B50-4EA3-91D5-52CA7D524AAE}" type="sibTrans" cxnId="{C2A1981E-2A03-49A3-81E2-1DE7043E709E}">
      <dgm:prSet/>
      <dgm:spPr/>
      <dgm:t>
        <a:bodyPr/>
        <a:lstStyle/>
        <a:p>
          <a:endParaRPr lang="zh-CN" altLang="en-US"/>
        </a:p>
      </dgm:t>
    </dgm:pt>
    <dgm:pt modelId="{CDC3164B-9E74-48DA-A5BC-91FF663AEF8D}">
      <dgm:prSet phldrT="[Text]"/>
      <dgm:spPr/>
      <dgm:t>
        <a:bodyPr/>
        <a:lstStyle/>
        <a:p>
          <a:r>
            <a:rPr lang="en-US" altLang="zh-CN" dirty="0" smtClean="0"/>
            <a:t>c</a:t>
          </a:r>
          <a:r>
            <a:rPr lang="en-US" altLang="zh-CN" baseline="-25000" dirty="0" smtClean="0"/>
            <a:t>1</a:t>
          </a:r>
          <a:r>
            <a:rPr lang="en-US" altLang="zh-CN" dirty="0" smtClean="0"/>
            <a:t>c</a:t>
          </a:r>
          <a:r>
            <a:rPr lang="en-US" altLang="zh-CN" baseline="-25000" dirty="0" smtClean="0"/>
            <a:t>2</a:t>
          </a:r>
          <a:r>
            <a:rPr lang="en-US" altLang="zh-CN" dirty="0" smtClean="0"/>
            <a:t>c</a:t>
          </a:r>
          <a:r>
            <a:rPr lang="en-US" altLang="zh-CN" baseline="-25000" dirty="0" smtClean="0"/>
            <a:t>3</a:t>
          </a:r>
          <a:r>
            <a:rPr lang="en-US" altLang="zh-CN" dirty="0" smtClean="0"/>
            <a:t> = 0</a:t>
          </a:r>
          <a:endParaRPr lang="zh-CN" altLang="en-US" dirty="0"/>
        </a:p>
      </dgm:t>
    </dgm:pt>
    <dgm:pt modelId="{05130115-3A42-4681-BAAE-4C944F4F292A}" type="parTrans" cxnId="{951752D8-3155-4829-AB0A-47110E7374E1}">
      <dgm:prSet/>
      <dgm:spPr/>
      <dgm:t>
        <a:bodyPr/>
        <a:lstStyle/>
        <a:p>
          <a:endParaRPr lang="zh-CN" altLang="en-US"/>
        </a:p>
      </dgm:t>
    </dgm:pt>
    <dgm:pt modelId="{FB11D996-ECC0-41AE-91AC-21AB273BCBE5}" type="sibTrans" cxnId="{951752D8-3155-4829-AB0A-47110E7374E1}">
      <dgm:prSet/>
      <dgm:spPr/>
      <dgm:t>
        <a:bodyPr/>
        <a:lstStyle/>
        <a:p>
          <a:endParaRPr lang="zh-CN" altLang="en-US"/>
        </a:p>
      </dgm:t>
    </dgm:pt>
    <dgm:pt modelId="{CC07519E-C3CA-49BF-A31B-412BF69485AD}">
      <dgm:prSet phldrT="[Text]"/>
      <dgm:spPr/>
      <dgm:t>
        <a:bodyPr/>
        <a:lstStyle/>
        <a:p>
          <a:r>
            <a:rPr lang="en-US" altLang="zh-CN" dirty="0" err="1" smtClean="0"/>
            <a:t>c</a:t>
          </a:r>
          <a:r>
            <a:rPr lang="en-US" altLang="zh-CN" baseline="-25000" dirty="0" err="1" smtClean="0"/>
            <a:t>i</a:t>
          </a:r>
          <a:r>
            <a:rPr lang="en-US" altLang="zh-CN" dirty="0" smtClean="0"/>
            <a:t> = </a:t>
          </a:r>
          <a:r>
            <a:rPr lang="en-US" altLang="zh-CN" dirty="0" err="1" smtClean="0"/>
            <a:t>b</a:t>
          </a:r>
          <a:r>
            <a:rPr lang="en-US" altLang="zh-CN" baseline="-25000" dirty="0" err="1" smtClean="0"/>
            <a:t>i</a:t>
          </a:r>
          <a:r>
            <a:rPr lang="en-US" altLang="zh-CN" dirty="0" err="1" smtClean="0"/>
            <a:t>+a</a:t>
          </a:r>
          <a:r>
            <a:rPr lang="en-US" altLang="zh-CN" baseline="30000" dirty="0" err="1" smtClean="0"/>
            <a:t>i</a:t>
          </a:r>
          <a:r>
            <a:rPr lang="en-US" altLang="zh-CN" dirty="0" err="1" smtClean="0"/>
            <a:t>∙x</a:t>
          </a:r>
          <a:endParaRPr lang="zh-CN" altLang="en-US" dirty="0"/>
        </a:p>
      </dgm:t>
    </dgm:pt>
    <dgm:pt modelId="{1C37CF21-68B5-428C-9674-BF9F65C09ADB}" type="parTrans" cxnId="{50FC2A33-A051-4719-99CE-0EF8E2F1504B}">
      <dgm:prSet/>
      <dgm:spPr/>
      <dgm:t>
        <a:bodyPr/>
        <a:lstStyle/>
        <a:p>
          <a:endParaRPr lang="zh-CN" altLang="en-US"/>
        </a:p>
      </dgm:t>
    </dgm:pt>
    <dgm:pt modelId="{AE07348F-9085-437B-9851-CE3EFF9CEFC1}" type="sibTrans" cxnId="{50FC2A33-A051-4719-99CE-0EF8E2F1504B}">
      <dgm:prSet/>
      <dgm:spPr/>
      <dgm:t>
        <a:bodyPr/>
        <a:lstStyle/>
        <a:p>
          <a:endParaRPr lang="zh-CN" altLang="en-US"/>
        </a:p>
      </dgm:t>
    </dgm:pt>
    <dgm:pt modelId="{D493BAFB-BC82-4605-B12E-773FBC7CAA35}">
      <dgm:prSet phldrT="[Text]"/>
      <dgm:spPr/>
      <dgm:t>
        <a:bodyPr/>
        <a:lstStyle/>
        <a:p>
          <a:r>
            <a:rPr lang="en-US" altLang="zh-CN" dirty="0" smtClean="0"/>
            <a:t> </a:t>
          </a:r>
          <a:endParaRPr lang="zh-CN" altLang="en-US" dirty="0"/>
        </a:p>
      </dgm:t>
    </dgm:pt>
    <dgm:pt modelId="{1AA56F23-3CA2-4819-A5A7-30122E3947EC}" type="parTrans" cxnId="{D56D8695-0B74-4C77-9468-8F3CC625DE14}">
      <dgm:prSet/>
      <dgm:spPr/>
      <dgm:t>
        <a:bodyPr/>
        <a:lstStyle/>
        <a:p>
          <a:endParaRPr lang="zh-CN" altLang="en-US"/>
        </a:p>
      </dgm:t>
    </dgm:pt>
    <dgm:pt modelId="{ADB37898-668C-4895-AF4B-03F95C8D8EDC}" type="sibTrans" cxnId="{D56D8695-0B74-4C77-9468-8F3CC625DE14}">
      <dgm:prSet/>
      <dgm:spPr/>
      <dgm:t>
        <a:bodyPr/>
        <a:lstStyle/>
        <a:p>
          <a:endParaRPr lang="zh-CN" altLang="en-US"/>
        </a:p>
      </dgm:t>
    </dgm:pt>
    <dgm:pt modelId="{1DD9C042-8CB6-4FF5-B863-D345C3D144D6}">
      <dgm:prSet phldrT="[Text]"/>
      <dgm:spPr/>
      <dgm:t>
        <a:bodyPr/>
        <a:lstStyle/>
        <a:p>
          <a:r>
            <a:rPr lang="en-US" altLang="zh-CN" dirty="0" smtClean="0"/>
            <a:t>(a</a:t>
          </a:r>
          <a:r>
            <a:rPr lang="en-US" altLang="zh-CN" baseline="30000" dirty="0" smtClean="0"/>
            <a:t>1</a:t>
          </a:r>
          <a:r>
            <a:rPr lang="en-US" altLang="zh-CN" dirty="0" smtClean="0"/>
            <a:t>∙x+b</a:t>
          </a:r>
          <a:r>
            <a:rPr lang="en-US" altLang="zh-CN" baseline="-25000" dirty="0" smtClean="0"/>
            <a:t>1</a:t>
          </a:r>
          <a:r>
            <a:rPr lang="en-US" altLang="zh-CN" dirty="0" smtClean="0"/>
            <a:t>)(a</a:t>
          </a:r>
          <a:r>
            <a:rPr lang="en-US" altLang="zh-CN" baseline="30000" dirty="0" smtClean="0"/>
            <a:t>2</a:t>
          </a:r>
          <a:r>
            <a:rPr lang="en-US" altLang="zh-CN" dirty="0" smtClean="0"/>
            <a:t>∙x+b</a:t>
          </a:r>
          <a:r>
            <a:rPr lang="en-US" altLang="zh-CN" baseline="-25000" dirty="0" smtClean="0"/>
            <a:t>2</a:t>
          </a:r>
          <a:r>
            <a:rPr lang="en-US" altLang="zh-CN" dirty="0" smtClean="0"/>
            <a:t>)(a</a:t>
          </a:r>
          <a:r>
            <a:rPr lang="en-US" altLang="zh-CN" baseline="30000" dirty="0" smtClean="0"/>
            <a:t>3</a:t>
          </a:r>
          <a:r>
            <a:rPr lang="en-US" altLang="zh-CN" dirty="0" smtClean="0"/>
            <a:t>∙x+b</a:t>
          </a:r>
          <a:r>
            <a:rPr lang="en-US" altLang="zh-CN" baseline="-25000" dirty="0" smtClean="0"/>
            <a:t>3</a:t>
          </a:r>
          <a:r>
            <a:rPr lang="en-US" altLang="zh-CN" dirty="0" smtClean="0"/>
            <a:t>) = 0 (*)</a:t>
          </a:r>
          <a:endParaRPr lang="zh-CN" altLang="en-US" dirty="0"/>
        </a:p>
      </dgm:t>
    </dgm:pt>
    <dgm:pt modelId="{57EFD6C7-520A-498C-9109-9A4D403E285F}" type="parTrans" cxnId="{BB3162C8-924C-4336-B6F0-3F3378D1AA2C}">
      <dgm:prSet/>
      <dgm:spPr/>
      <dgm:t>
        <a:bodyPr/>
        <a:lstStyle/>
        <a:p>
          <a:endParaRPr lang="zh-CN" altLang="en-US"/>
        </a:p>
      </dgm:t>
    </dgm:pt>
    <dgm:pt modelId="{94495D52-9899-46B0-99D7-EADEF77E4C45}" type="sibTrans" cxnId="{BB3162C8-924C-4336-B6F0-3F3378D1AA2C}">
      <dgm:prSet/>
      <dgm:spPr/>
      <dgm:t>
        <a:bodyPr/>
        <a:lstStyle/>
        <a:p>
          <a:endParaRPr lang="zh-CN" altLang="en-US"/>
        </a:p>
      </dgm:t>
    </dgm:pt>
    <dgm:pt modelId="{CFAAB6BA-ECD5-48A0-A18E-2AE6D9E1F701}">
      <dgm:prSet phldrT="[Text]"/>
      <dgm:spPr/>
      <dgm:t>
        <a:bodyPr/>
        <a:lstStyle/>
        <a:p>
          <a:r>
            <a:rPr lang="en-US" altLang="zh-CN" dirty="0" smtClean="0"/>
            <a:t>y</a:t>
          </a:r>
          <a:r>
            <a:rPr lang="en-US" altLang="zh-CN" baseline="-25000" dirty="0" smtClean="0"/>
            <a:t>1</a:t>
          </a:r>
          <a:r>
            <a:rPr lang="en-US" altLang="zh-CN" dirty="0" smtClean="0"/>
            <a:t> = x</a:t>
          </a:r>
          <a:r>
            <a:rPr lang="en-US" altLang="zh-CN" baseline="-25000" dirty="0" smtClean="0"/>
            <a:t>1</a:t>
          </a:r>
          <a:r>
            <a:rPr lang="en-US" altLang="zh-CN" dirty="0" smtClean="0"/>
            <a:t>, y</a:t>
          </a:r>
          <a:r>
            <a:rPr lang="en-US" altLang="zh-CN" baseline="-25000" dirty="0" smtClean="0"/>
            <a:t>2</a:t>
          </a:r>
          <a:r>
            <a:rPr lang="en-US" altLang="zh-CN" dirty="0" smtClean="0"/>
            <a:t>=x</a:t>
          </a:r>
          <a:r>
            <a:rPr lang="en-US" altLang="zh-CN" baseline="-25000" dirty="0" smtClean="0"/>
            <a:t>2</a:t>
          </a:r>
          <a:r>
            <a:rPr lang="en-US" altLang="zh-CN" dirty="0" smtClean="0"/>
            <a:t>,…, y</a:t>
          </a:r>
          <a:r>
            <a:rPr lang="en-US" altLang="zh-CN" baseline="-25000" dirty="0" smtClean="0"/>
            <a:t>1,2</a:t>
          </a:r>
          <a:r>
            <a:rPr lang="en-US" altLang="zh-CN" dirty="0" smtClean="0"/>
            <a:t> = x</a:t>
          </a:r>
          <a:r>
            <a:rPr lang="en-US" altLang="zh-CN" baseline="-25000" dirty="0" smtClean="0"/>
            <a:t>1</a:t>
          </a:r>
          <a:r>
            <a:rPr lang="en-US" altLang="zh-CN" dirty="0" smtClean="0"/>
            <a:t>x</a:t>
          </a:r>
          <a:r>
            <a:rPr lang="en-US" altLang="zh-CN" baseline="-25000" dirty="0" smtClean="0"/>
            <a:t>2</a:t>
          </a:r>
          <a:r>
            <a:rPr lang="en-US" altLang="zh-CN" dirty="0" smtClean="0"/>
            <a:t>,…, y</a:t>
          </a:r>
          <a:r>
            <a:rPr lang="en-US" altLang="zh-CN" baseline="-25000" dirty="0" smtClean="0"/>
            <a:t>1,2,3</a:t>
          </a:r>
          <a:r>
            <a:rPr lang="en-US" altLang="zh-CN" dirty="0" smtClean="0"/>
            <a:t>=x</a:t>
          </a:r>
          <a:r>
            <a:rPr lang="en-US" altLang="zh-CN" baseline="-25000" dirty="0" smtClean="0"/>
            <a:t>1</a:t>
          </a:r>
          <a:r>
            <a:rPr lang="en-US" altLang="zh-CN" dirty="0" smtClean="0"/>
            <a:t>x</a:t>
          </a:r>
          <a:r>
            <a:rPr lang="en-US" altLang="zh-CN" baseline="-25000" dirty="0" smtClean="0"/>
            <a:t>2</a:t>
          </a:r>
          <a:r>
            <a:rPr lang="en-US" altLang="zh-CN" dirty="0" smtClean="0"/>
            <a:t>x</a:t>
          </a:r>
          <a:r>
            <a:rPr lang="en-US" altLang="zh-CN" baseline="-25000" dirty="0" smtClean="0"/>
            <a:t>3</a:t>
          </a:r>
          <a:r>
            <a:rPr lang="en-US" altLang="zh-CN" dirty="0" smtClean="0"/>
            <a:t> </a:t>
          </a:r>
          <a:endParaRPr lang="zh-CN" altLang="en-US" dirty="0"/>
        </a:p>
      </dgm:t>
    </dgm:pt>
    <dgm:pt modelId="{368F687E-2B96-468D-8A9A-996CFB0F7D38}" type="parTrans" cxnId="{375A61AC-643C-47EF-9E4E-F567CD1A0786}">
      <dgm:prSet/>
      <dgm:spPr/>
      <dgm:t>
        <a:bodyPr/>
        <a:lstStyle/>
        <a:p>
          <a:endParaRPr lang="zh-CN" altLang="en-US"/>
        </a:p>
      </dgm:t>
    </dgm:pt>
    <dgm:pt modelId="{53E3388E-C836-42F9-BF45-5687E383838A}" type="sibTrans" cxnId="{375A61AC-643C-47EF-9E4E-F567CD1A0786}">
      <dgm:prSet/>
      <dgm:spPr/>
      <dgm:t>
        <a:bodyPr/>
        <a:lstStyle/>
        <a:p>
          <a:endParaRPr lang="zh-CN" altLang="en-US"/>
        </a:p>
      </dgm:t>
    </dgm:pt>
    <dgm:pt modelId="{C4A3E922-BCC1-481D-B177-6349E4B253D4}">
      <dgm:prSet phldrT="[Text]"/>
      <dgm:spPr/>
      <dgm:t>
        <a:bodyPr/>
        <a:lstStyle/>
        <a:p>
          <a:r>
            <a:rPr lang="en-US" altLang="zh-CN" dirty="0" smtClean="0"/>
            <a:t> </a:t>
          </a:r>
          <a:endParaRPr lang="zh-CN" altLang="en-US" dirty="0"/>
        </a:p>
      </dgm:t>
    </dgm:pt>
    <dgm:pt modelId="{574E81A9-4DC8-4CEC-93FE-263DA41748FA}" type="parTrans" cxnId="{011C2681-59E6-41E8-A4FE-15D19BC6C633}">
      <dgm:prSet/>
      <dgm:spPr/>
      <dgm:t>
        <a:bodyPr/>
        <a:lstStyle/>
        <a:p>
          <a:endParaRPr lang="zh-CN" altLang="en-US"/>
        </a:p>
      </dgm:t>
    </dgm:pt>
    <dgm:pt modelId="{B18FD2B3-1740-4AA6-A86C-39DB9991517A}" type="sibTrans" cxnId="{011C2681-59E6-41E8-A4FE-15D19BC6C633}">
      <dgm:prSet/>
      <dgm:spPr/>
      <dgm:t>
        <a:bodyPr/>
        <a:lstStyle/>
        <a:p>
          <a:endParaRPr lang="zh-CN" altLang="en-US"/>
        </a:p>
      </dgm:t>
    </dgm:pt>
    <dgm:pt modelId="{ADB0C15F-CD52-4AF4-9DA6-7750CE1E9F88}">
      <dgm:prSet phldrT="[Text]"/>
      <dgm:spPr/>
      <dgm:t>
        <a:bodyPr/>
        <a:lstStyle/>
        <a:p>
          <a:r>
            <a:rPr lang="en-US" altLang="zh-CN" dirty="0" smtClean="0"/>
            <a:t>a</a:t>
          </a:r>
          <a:r>
            <a:rPr lang="en-US" altLang="zh-CN" baseline="30000" dirty="0" smtClean="0"/>
            <a:t>1</a:t>
          </a:r>
          <a:r>
            <a:rPr lang="en-US" altLang="zh-CN" baseline="-25000" dirty="0" smtClean="0"/>
            <a:t>1</a:t>
          </a:r>
          <a:r>
            <a:rPr lang="en-US" altLang="zh-CN" dirty="0" smtClean="0"/>
            <a:t>a</a:t>
          </a:r>
          <a:r>
            <a:rPr lang="en-US" altLang="zh-CN" baseline="30000" dirty="0" smtClean="0"/>
            <a:t>2</a:t>
          </a:r>
          <a:r>
            <a:rPr lang="en-US" altLang="zh-CN" baseline="-25000" dirty="0" smtClean="0"/>
            <a:t>2</a:t>
          </a:r>
          <a:r>
            <a:rPr lang="en-US" altLang="zh-CN" dirty="0" smtClean="0"/>
            <a:t>a</a:t>
          </a:r>
          <a:r>
            <a:rPr lang="en-US" altLang="zh-CN" baseline="30000" dirty="0" smtClean="0"/>
            <a:t>3</a:t>
          </a:r>
          <a:r>
            <a:rPr lang="en-US" altLang="zh-CN" baseline="-25000" dirty="0" smtClean="0"/>
            <a:t>3</a:t>
          </a:r>
          <a:r>
            <a:rPr lang="en-US" altLang="zh-CN" dirty="0" smtClean="0"/>
            <a:t>y</a:t>
          </a:r>
          <a:r>
            <a:rPr lang="en-US" altLang="zh-CN" baseline="-25000" dirty="0" smtClean="0"/>
            <a:t>1,2,3</a:t>
          </a:r>
          <a:r>
            <a:rPr lang="en-US" altLang="zh-CN" dirty="0" smtClean="0"/>
            <a:t>+…+b</a:t>
          </a:r>
          <a:r>
            <a:rPr lang="en-US" altLang="zh-CN" baseline="-25000" dirty="0" smtClean="0"/>
            <a:t>1</a:t>
          </a:r>
          <a:r>
            <a:rPr lang="en-US" altLang="zh-CN" dirty="0" smtClean="0"/>
            <a:t>b</a:t>
          </a:r>
          <a:r>
            <a:rPr lang="en-US" altLang="zh-CN" baseline="-25000" dirty="0" smtClean="0"/>
            <a:t>2</a:t>
          </a:r>
          <a:r>
            <a:rPr lang="en-US" altLang="zh-CN" dirty="0" smtClean="0"/>
            <a:t>b</a:t>
          </a:r>
          <a:r>
            <a:rPr lang="en-US" altLang="zh-CN" baseline="-25000" dirty="0" smtClean="0"/>
            <a:t>3</a:t>
          </a:r>
          <a:r>
            <a:rPr lang="en-US" altLang="zh-CN" dirty="0" smtClean="0"/>
            <a:t> = 0 (**)</a:t>
          </a:r>
          <a:endParaRPr lang="zh-CN" altLang="en-US" dirty="0"/>
        </a:p>
      </dgm:t>
    </dgm:pt>
    <dgm:pt modelId="{C0303D70-1B3E-44B7-8080-37C31824B629}" type="parTrans" cxnId="{B059658F-99BE-4C0C-9E9C-7A8A4D9D7AA2}">
      <dgm:prSet/>
      <dgm:spPr/>
      <dgm:t>
        <a:bodyPr/>
        <a:lstStyle/>
        <a:p>
          <a:endParaRPr lang="zh-CN" altLang="en-US"/>
        </a:p>
      </dgm:t>
    </dgm:pt>
    <dgm:pt modelId="{B82EA082-09E6-4D8E-9E52-C7BDF35E31D5}" type="sibTrans" cxnId="{B059658F-99BE-4C0C-9E9C-7A8A4D9D7AA2}">
      <dgm:prSet/>
      <dgm:spPr/>
      <dgm:t>
        <a:bodyPr/>
        <a:lstStyle/>
        <a:p>
          <a:endParaRPr lang="zh-CN" altLang="en-US"/>
        </a:p>
      </dgm:t>
    </dgm:pt>
    <dgm:pt modelId="{B8927F06-EBB1-41DB-9203-1D234AD0D60E}" type="pres">
      <dgm:prSet presAssocID="{C894804C-ACB9-4EB6-B5B8-799709C239F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7EA25B-7358-4913-BC7C-2F6D887EC297}" type="pres">
      <dgm:prSet presAssocID="{705743EB-EA30-4827-89B0-BDBF1811475E}" presName="composite" presStyleCnt="0"/>
      <dgm:spPr/>
    </dgm:pt>
    <dgm:pt modelId="{EFD0FC1F-CB0E-4727-978E-ADB06FDBE8F8}" type="pres">
      <dgm:prSet presAssocID="{705743EB-EA30-4827-89B0-BDBF1811475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3A03C9-045C-4B53-8CD5-5FA13B72CE7D}" type="pres">
      <dgm:prSet presAssocID="{705743EB-EA30-4827-89B0-BDBF1811475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0F7F65D-757D-4E3B-9EEE-FED6D13179CA}" type="pres">
      <dgm:prSet presAssocID="{41FD533A-3B50-4EA3-91D5-52CA7D524AAE}" presName="sp" presStyleCnt="0"/>
      <dgm:spPr/>
    </dgm:pt>
    <dgm:pt modelId="{1D5FD9F7-4119-4AB0-A531-18C2C172B707}" type="pres">
      <dgm:prSet presAssocID="{D493BAFB-BC82-4605-B12E-773FBC7CAA35}" presName="composite" presStyleCnt="0"/>
      <dgm:spPr/>
    </dgm:pt>
    <dgm:pt modelId="{C53D1C32-0421-49B1-AEAA-79E199A85454}" type="pres">
      <dgm:prSet presAssocID="{D493BAFB-BC82-4605-B12E-773FBC7CAA3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19834D-4226-475E-8A05-4B180AC8B1FB}" type="pres">
      <dgm:prSet presAssocID="{D493BAFB-BC82-4605-B12E-773FBC7CAA3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90D65A2-A2DB-4D7A-8DFC-21DAA13B1E06}" type="pres">
      <dgm:prSet presAssocID="{ADB37898-668C-4895-AF4B-03F95C8D8EDC}" presName="sp" presStyleCnt="0"/>
      <dgm:spPr/>
    </dgm:pt>
    <dgm:pt modelId="{2A4F41B4-848A-41D6-B347-2E5D75B74F7F}" type="pres">
      <dgm:prSet presAssocID="{C4A3E922-BCC1-481D-B177-6349E4B253D4}" presName="composite" presStyleCnt="0"/>
      <dgm:spPr/>
    </dgm:pt>
    <dgm:pt modelId="{89F2756B-D733-450A-A99F-E4E8EEBCA5E1}" type="pres">
      <dgm:prSet presAssocID="{C4A3E922-BCC1-481D-B177-6349E4B253D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5F720C-2823-41CC-A5D8-91B94FC4DD97}" type="pres">
      <dgm:prSet presAssocID="{C4A3E922-BCC1-481D-B177-6349E4B253D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01B8156F-B2CB-461B-BED0-CA37BCDBD595}" type="presOf" srcId="{ADB0C15F-CD52-4AF4-9DA6-7750CE1E9F88}" destId="{135F720C-2823-41CC-A5D8-91B94FC4DD97}" srcOrd="0" destOrd="0" presId="urn:microsoft.com/office/officeart/2005/8/layout/chevron2"/>
    <dgm:cxn modelId="{011C2681-59E6-41E8-A4FE-15D19BC6C633}" srcId="{C894804C-ACB9-4EB6-B5B8-799709C239FA}" destId="{C4A3E922-BCC1-481D-B177-6349E4B253D4}" srcOrd="2" destOrd="0" parTransId="{574E81A9-4DC8-4CEC-93FE-263DA41748FA}" sibTransId="{B18FD2B3-1740-4AA6-A86C-39DB9991517A}"/>
    <dgm:cxn modelId="{5FD38E49-9B0D-4550-AC15-F68F0A1BAD61}" type="presOf" srcId="{D493BAFB-BC82-4605-B12E-773FBC7CAA35}" destId="{C53D1C32-0421-49B1-AEAA-79E199A85454}" srcOrd="0" destOrd="0" presId="urn:microsoft.com/office/officeart/2005/8/layout/chevron2"/>
    <dgm:cxn modelId="{C75D34CD-70C6-48B4-BC89-B1D6BA4978DD}" type="presOf" srcId="{CDC3164B-9E74-48DA-A5BC-91FF663AEF8D}" destId="{063A03C9-045C-4B53-8CD5-5FA13B72CE7D}" srcOrd="0" destOrd="0" presId="urn:microsoft.com/office/officeart/2005/8/layout/chevron2"/>
    <dgm:cxn modelId="{C2A1981E-2A03-49A3-81E2-1DE7043E709E}" srcId="{C894804C-ACB9-4EB6-B5B8-799709C239FA}" destId="{705743EB-EA30-4827-89B0-BDBF1811475E}" srcOrd="0" destOrd="0" parTransId="{A43AE44F-FE7C-4D51-A600-58E8D2DC4F27}" sibTransId="{41FD533A-3B50-4EA3-91D5-52CA7D524AAE}"/>
    <dgm:cxn modelId="{BB3162C8-924C-4336-B6F0-3F3378D1AA2C}" srcId="{D493BAFB-BC82-4605-B12E-773FBC7CAA35}" destId="{1DD9C042-8CB6-4FF5-B863-D345C3D144D6}" srcOrd="0" destOrd="0" parTransId="{57EFD6C7-520A-498C-9109-9A4D403E285F}" sibTransId="{94495D52-9899-46B0-99D7-EADEF77E4C45}"/>
    <dgm:cxn modelId="{D56D8695-0B74-4C77-9468-8F3CC625DE14}" srcId="{C894804C-ACB9-4EB6-B5B8-799709C239FA}" destId="{D493BAFB-BC82-4605-B12E-773FBC7CAA35}" srcOrd="1" destOrd="0" parTransId="{1AA56F23-3CA2-4819-A5A7-30122E3947EC}" sibTransId="{ADB37898-668C-4895-AF4B-03F95C8D8EDC}"/>
    <dgm:cxn modelId="{50FC2A33-A051-4719-99CE-0EF8E2F1504B}" srcId="{705743EB-EA30-4827-89B0-BDBF1811475E}" destId="{CC07519E-C3CA-49BF-A31B-412BF69485AD}" srcOrd="1" destOrd="0" parTransId="{1C37CF21-68B5-428C-9674-BF9F65C09ADB}" sibTransId="{AE07348F-9085-437B-9851-CE3EFF9CEFC1}"/>
    <dgm:cxn modelId="{9DF7A043-E6FF-482E-A8CE-E8407FC96499}" type="presOf" srcId="{1DD9C042-8CB6-4FF5-B863-D345C3D144D6}" destId="{3519834D-4226-475E-8A05-4B180AC8B1FB}" srcOrd="0" destOrd="0" presId="urn:microsoft.com/office/officeart/2005/8/layout/chevron2"/>
    <dgm:cxn modelId="{F9B85CA7-6F01-4437-9F2A-B3982C46A2CD}" type="presOf" srcId="{705743EB-EA30-4827-89B0-BDBF1811475E}" destId="{EFD0FC1F-CB0E-4727-978E-ADB06FDBE8F8}" srcOrd="0" destOrd="0" presId="urn:microsoft.com/office/officeart/2005/8/layout/chevron2"/>
    <dgm:cxn modelId="{BDF678E0-8166-4FD3-9187-AE75B36D8304}" type="presOf" srcId="{CC07519E-C3CA-49BF-A31B-412BF69485AD}" destId="{063A03C9-045C-4B53-8CD5-5FA13B72CE7D}" srcOrd="0" destOrd="1" presId="urn:microsoft.com/office/officeart/2005/8/layout/chevron2"/>
    <dgm:cxn modelId="{951752D8-3155-4829-AB0A-47110E7374E1}" srcId="{705743EB-EA30-4827-89B0-BDBF1811475E}" destId="{CDC3164B-9E74-48DA-A5BC-91FF663AEF8D}" srcOrd="0" destOrd="0" parTransId="{05130115-3A42-4681-BAAE-4C944F4F292A}" sibTransId="{FB11D996-ECC0-41AE-91AC-21AB273BCBE5}"/>
    <dgm:cxn modelId="{1B2A0E5C-0B38-4D05-B979-7055652EF6D9}" type="presOf" srcId="{CFAAB6BA-ECD5-48A0-A18E-2AE6D9E1F701}" destId="{3519834D-4226-475E-8A05-4B180AC8B1FB}" srcOrd="0" destOrd="1" presId="urn:microsoft.com/office/officeart/2005/8/layout/chevron2"/>
    <dgm:cxn modelId="{EA501A77-5B60-4FEE-927A-9A9CC2CB973D}" type="presOf" srcId="{C4A3E922-BCC1-481D-B177-6349E4B253D4}" destId="{89F2756B-D733-450A-A99F-E4E8EEBCA5E1}" srcOrd="0" destOrd="0" presId="urn:microsoft.com/office/officeart/2005/8/layout/chevron2"/>
    <dgm:cxn modelId="{0D7F22C0-52E8-46F4-9036-6D7C99CA6457}" type="presOf" srcId="{C894804C-ACB9-4EB6-B5B8-799709C239FA}" destId="{B8927F06-EBB1-41DB-9203-1D234AD0D60E}" srcOrd="0" destOrd="0" presId="urn:microsoft.com/office/officeart/2005/8/layout/chevron2"/>
    <dgm:cxn modelId="{375A61AC-643C-47EF-9E4E-F567CD1A0786}" srcId="{D493BAFB-BC82-4605-B12E-773FBC7CAA35}" destId="{CFAAB6BA-ECD5-48A0-A18E-2AE6D9E1F701}" srcOrd="1" destOrd="0" parTransId="{368F687E-2B96-468D-8A9A-996CFB0F7D38}" sibTransId="{53E3388E-C836-42F9-BF45-5687E383838A}"/>
    <dgm:cxn modelId="{B059658F-99BE-4C0C-9E9C-7A8A4D9D7AA2}" srcId="{C4A3E922-BCC1-481D-B177-6349E4B253D4}" destId="{ADB0C15F-CD52-4AF4-9DA6-7750CE1E9F88}" srcOrd="0" destOrd="0" parTransId="{C0303D70-1B3E-44B7-8080-37C31824B629}" sibTransId="{B82EA082-09E6-4D8E-9E52-C7BDF35E31D5}"/>
    <dgm:cxn modelId="{AC3698F6-B1EE-4902-BD63-B94ACB7159D4}" type="presParOf" srcId="{B8927F06-EBB1-41DB-9203-1D234AD0D60E}" destId="{327EA25B-7358-4913-BC7C-2F6D887EC297}" srcOrd="0" destOrd="0" presId="urn:microsoft.com/office/officeart/2005/8/layout/chevron2"/>
    <dgm:cxn modelId="{E8B4AA4A-9AAC-4198-8F53-52DAEE95AB1D}" type="presParOf" srcId="{327EA25B-7358-4913-BC7C-2F6D887EC297}" destId="{EFD0FC1F-CB0E-4727-978E-ADB06FDBE8F8}" srcOrd="0" destOrd="0" presId="urn:microsoft.com/office/officeart/2005/8/layout/chevron2"/>
    <dgm:cxn modelId="{7B6CFDF7-0351-4865-8A1E-7AAF4550B14A}" type="presParOf" srcId="{327EA25B-7358-4913-BC7C-2F6D887EC297}" destId="{063A03C9-045C-4B53-8CD5-5FA13B72CE7D}" srcOrd="1" destOrd="0" presId="urn:microsoft.com/office/officeart/2005/8/layout/chevron2"/>
    <dgm:cxn modelId="{3DB5AA69-C802-45DE-82B8-29256C9651F8}" type="presParOf" srcId="{B8927F06-EBB1-41DB-9203-1D234AD0D60E}" destId="{70F7F65D-757D-4E3B-9EEE-FED6D13179CA}" srcOrd="1" destOrd="0" presId="urn:microsoft.com/office/officeart/2005/8/layout/chevron2"/>
    <dgm:cxn modelId="{83C8FFEC-AAA1-4277-ABE1-F6FDB7599E23}" type="presParOf" srcId="{B8927F06-EBB1-41DB-9203-1D234AD0D60E}" destId="{1D5FD9F7-4119-4AB0-A531-18C2C172B707}" srcOrd="2" destOrd="0" presId="urn:microsoft.com/office/officeart/2005/8/layout/chevron2"/>
    <dgm:cxn modelId="{815A4470-46EC-493D-B955-27011839CE1C}" type="presParOf" srcId="{1D5FD9F7-4119-4AB0-A531-18C2C172B707}" destId="{C53D1C32-0421-49B1-AEAA-79E199A85454}" srcOrd="0" destOrd="0" presId="urn:microsoft.com/office/officeart/2005/8/layout/chevron2"/>
    <dgm:cxn modelId="{756F0449-5376-4529-9746-4ECD581E6A25}" type="presParOf" srcId="{1D5FD9F7-4119-4AB0-A531-18C2C172B707}" destId="{3519834D-4226-475E-8A05-4B180AC8B1FB}" srcOrd="1" destOrd="0" presId="urn:microsoft.com/office/officeart/2005/8/layout/chevron2"/>
    <dgm:cxn modelId="{E284225E-17BE-42BE-813D-8CD708707446}" type="presParOf" srcId="{B8927F06-EBB1-41DB-9203-1D234AD0D60E}" destId="{E90D65A2-A2DB-4D7A-8DFC-21DAA13B1E06}" srcOrd="3" destOrd="0" presId="urn:microsoft.com/office/officeart/2005/8/layout/chevron2"/>
    <dgm:cxn modelId="{FF985793-0F72-49BC-A8A0-C5EE2601A3B6}" type="presParOf" srcId="{B8927F06-EBB1-41DB-9203-1D234AD0D60E}" destId="{2A4F41B4-848A-41D6-B347-2E5D75B74F7F}" srcOrd="4" destOrd="0" presId="urn:microsoft.com/office/officeart/2005/8/layout/chevron2"/>
    <dgm:cxn modelId="{4B73DD8C-E9B0-4148-BF9D-67008EFC65A4}" type="presParOf" srcId="{2A4F41B4-848A-41D6-B347-2E5D75B74F7F}" destId="{89F2756B-D733-450A-A99F-E4E8EEBCA5E1}" srcOrd="0" destOrd="0" presId="urn:microsoft.com/office/officeart/2005/8/layout/chevron2"/>
    <dgm:cxn modelId="{ECA7721A-EBFD-4342-A528-1E45D2D91346}" type="presParOf" srcId="{2A4F41B4-848A-41D6-B347-2E5D75B74F7F}" destId="{135F720C-2823-41CC-A5D8-91B94FC4DD9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7C24DB-565B-416C-AEB4-B311B0957748}" type="doc">
      <dgm:prSet loTypeId="urn:microsoft.com/office/officeart/2005/8/layout/process4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A6511046-1A73-424D-983B-20539BB767A0}">
      <dgm:prSet phldrT="[Text]"/>
      <dgm:spPr/>
      <dgm:t>
        <a:bodyPr/>
        <a:lstStyle/>
        <a:p>
          <a:r>
            <a:rPr lang="en-US" dirty="0" smtClean="0"/>
            <a:t>Non-Canonical Solution</a:t>
          </a:r>
          <a:endParaRPr lang="en-US" dirty="0"/>
        </a:p>
      </dgm:t>
    </dgm:pt>
    <dgm:pt modelId="{74764D35-C62C-4155-9417-C0A24A58B6B6}" type="parTrans" cxnId="{6C3E1E8B-E0C0-4FAE-9F24-7ECBFE4CC217}">
      <dgm:prSet/>
      <dgm:spPr/>
      <dgm:t>
        <a:bodyPr/>
        <a:lstStyle/>
        <a:p>
          <a:endParaRPr lang="en-US"/>
        </a:p>
      </dgm:t>
    </dgm:pt>
    <dgm:pt modelId="{2AB36EF5-AD6C-42CE-8D61-2C707D02F342}" type="sibTrans" cxnId="{6C3E1E8B-E0C0-4FAE-9F24-7ECBFE4CC217}">
      <dgm:prSet/>
      <dgm:spPr/>
      <dgm:t>
        <a:bodyPr/>
        <a:lstStyle/>
        <a:p>
          <a:endParaRPr lang="en-US"/>
        </a:p>
      </dgm:t>
    </dgm:pt>
    <dgm:pt modelId="{7D708B82-0A40-4EB5-A4D2-10B6C7EBA7F6}">
      <dgm:prSet phldrT="[Text]"/>
      <dgm:spPr/>
      <dgm:t>
        <a:bodyPr/>
        <a:lstStyle/>
        <a:p>
          <a:r>
            <a:rPr lang="en-US" dirty="0" smtClean="0"/>
            <a:t>Non-zero Z</a:t>
          </a:r>
          <a:r>
            <a:rPr lang="en-US" baseline="30000" dirty="0" smtClean="0"/>
            <a:t>3</a:t>
          </a:r>
          <a:r>
            <a:rPr lang="en-US" dirty="0" smtClean="0"/>
            <a:t> vector, Poly(a) = 0 for all equations</a:t>
          </a:r>
          <a:endParaRPr lang="en-US" dirty="0"/>
        </a:p>
      </dgm:t>
    </dgm:pt>
    <dgm:pt modelId="{7A9EF12C-0486-46DF-8AE4-0119B994EFF5}" type="parTrans" cxnId="{DDB6E1FB-1D3F-432D-AC61-C1BFFE02FDC8}">
      <dgm:prSet/>
      <dgm:spPr/>
      <dgm:t>
        <a:bodyPr/>
        <a:lstStyle/>
        <a:p>
          <a:endParaRPr lang="en-US"/>
        </a:p>
      </dgm:t>
    </dgm:pt>
    <dgm:pt modelId="{1EECAAD1-5CC3-4817-9970-9027D7529741}" type="sibTrans" cxnId="{DDB6E1FB-1D3F-432D-AC61-C1BFFE02FDC8}">
      <dgm:prSet/>
      <dgm:spPr/>
      <dgm:t>
        <a:bodyPr/>
        <a:lstStyle/>
        <a:p>
          <a:endParaRPr lang="en-US"/>
        </a:p>
      </dgm:t>
    </dgm:pt>
    <dgm:pt modelId="{A5FF8724-4938-4E35-872D-0F5EA42C0938}">
      <dgm:prSet phldrT="[Text]" custT="1"/>
      <dgm:spPr/>
      <dgm:t>
        <a:bodyPr/>
        <a:lstStyle/>
        <a:p>
          <a:r>
            <a:rPr lang="en-US" sz="2000" dirty="0" smtClean="0"/>
            <a:t>Schwartz-</a:t>
          </a:r>
          <a:r>
            <a:rPr lang="en-US" sz="2000" dirty="0" err="1" smtClean="0"/>
            <a:t>Zippel</a:t>
          </a:r>
          <a:endParaRPr lang="en-US" sz="2000" dirty="0"/>
        </a:p>
      </dgm:t>
    </dgm:pt>
    <dgm:pt modelId="{6A01748A-0FAB-4FDB-A462-469EEAF5F568}" type="parTrans" cxnId="{395D170E-4A5D-4161-AEDE-9005515E10A2}">
      <dgm:prSet/>
      <dgm:spPr/>
      <dgm:t>
        <a:bodyPr/>
        <a:lstStyle/>
        <a:p>
          <a:endParaRPr lang="en-US"/>
        </a:p>
      </dgm:t>
    </dgm:pt>
    <dgm:pt modelId="{B6DB74B5-786F-4D64-B7EA-6F81F499D3CC}" type="sibTrans" cxnId="{395D170E-4A5D-4161-AEDE-9005515E10A2}">
      <dgm:prSet/>
      <dgm:spPr/>
      <dgm:t>
        <a:bodyPr/>
        <a:lstStyle/>
        <a:p>
          <a:endParaRPr lang="en-US"/>
        </a:p>
      </dgm:t>
    </dgm:pt>
    <dgm:pt modelId="{59730A41-5AAA-48B4-9F90-3CED278CC832}">
      <dgm:prSet phldrT="[Text]"/>
      <dgm:spPr/>
      <dgm:t>
        <a:bodyPr/>
        <a:lstStyle/>
        <a:p>
          <a:r>
            <a:rPr lang="en-US" dirty="0" smtClean="0"/>
            <a:t>Low Probability</a:t>
          </a:r>
          <a:endParaRPr lang="en-US" dirty="0"/>
        </a:p>
      </dgm:t>
    </dgm:pt>
    <dgm:pt modelId="{BFE11C47-D586-4F75-8F2F-478EAB8ACA26}" type="parTrans" cxnId="{55BE3654-1991-40D1-817F-1599497E893A}">
      <dgm:prSet/>
      <dgm:spPr/>
      <dgm:t>
        <a:bodyPr/>
        <a:lstStyle/>
        <a:p>
          <a:endParaRPr lang="en-US"/>
        </a:p>
      </dgm:t>
    </dgm:pt>
    <dgm:pt modelId="{516655D4-C263-47EC-BC1E-04670D5A0187}" type="sibTrans" cxnId="{55BE3654-1991-40D1-817F-1599497E893A}">
      <dgm:prSet/>
      <dgm:spPr/>
      <dgm:t>
        <a:bodyPr/>
        <a:lstStyle/>
        <a:p>
          <a:endParaRPr lang="en-US"/>
        </a:p>
      </dgm:t>
    </dgm:pt>
    <dgm:pt modelId="{49BA63F5-12E3-4443-A545-6CA76C0D0F5E}">
      <dgm:prSet phldrT="[Text]" custT="1"/>
      <dgm:spPr/>
      <dgm:t>
        <a:bodyPr/>
        <a:lstStyle/>
        <a:p>
          <a:r>
            <a:rPr lang="en-US" sz="2000" dirty="0" smtClean="0"/>
            <a:t>Union Bound</a:t>
          </a:r>
          <a:endParaRPr lang="en-US" sz="2000" dirty="0"/>
        </a:p>
      </dgm:t>
    </dgm:pt>
    <dgm:pt modelId="{DE227495-FD16-4B6C-AD71-23427187C2AC}" type="parTrans" cxnId="{9094D004-FCA5-4BBD-A070-1BD3FA69FE9D}">
      <dgm:prSet/>
      <dgm:spPr/>
      <dgm:t>
        <a:bodyPr/>
        <a:lstStyle/>
        <a:p>
          <a:endParaRPr lang="en-US"/>
        </a:p>
      </dgm:t>
    </dgm:pt>
    <dgm:pt modelId="{4ECAFFFA-CFA5-4A87-95FA-6D76E03DBE33}" type="sibTrans" cxnId="{9094D004-FCA5-4BBD-A070-1BD3FA69FE9D}">
      <dgm:prSet/>
      <dgm:spPr/>
      <dgm:t>
        <a:bodyPr/>
        <a:lstStyle/>
        <a:p>
          <a:endParaRPr lang="en-US"/>
        </a:p>
      </dgm:t>
    </dgm:pt>
    <dgm:pt modelId="{70ABF228-A48E-4FD9-917E-4128F0C24A21}" type="pres">
      <dgm:prSet presAssocID="{F87C24DB-565B-416C-AEB4-B311B095774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296B3707-72B2-4A95-AE35-79F6A7AF85BF}" type="pres">
      <dgm:prSet presAssocID="{59730A41-5AAA-48B4-9F90-3CED278CC832}" presName="boxAndChildren" presStyleCnt="0"/>
      <dgm:spPr/>
    </dgm:pt>
    <dgm:pt modelId="{ECEEE4AA-FF5E-40CA-86B2-03F0C5B96B1D}" type="pres">
      <dgm:prSet presAssocID="{59730A41-5AAA-48B4-9F90-3CED278CC832}" presName="parentTextBox" presStyleLbl="node1" presStyleIdx="0" presStyleCnt="3"/>
      <dgm:spPr/>
      <dgm:t>
        <a:bodyPr/>
        <a:lstStyle/>
        <a:p>
          <a:endParaRPr lang="en-US"/>
        </a:p>
      </dgm:t>
    </dgm:pt>
    <dgm:pt modelId="{332FFC8F-B0D6-4D90-9C47-7DEBAC13DA4D}" type="pres">
      <dgm:prSet presAssocID="{1EECAAD1-5CC3-4817-9970-9027D7529741}" presName="sp" presStyleCnt="0"/>
      <dgm:spPr/>
    </dgm:pt>
    <dgm:pt modelId="{8E246773-072C-4B51-908F-BF3ABBA6503A}" type="pres">
      <dgm:prSet presAssocID="{7D708B82-0A40-4EB5-A4D2-10B6C7EBA7F6}" presName="arrowAndChildren" presStyleCnt="0"/>
      <dgm:spPr/>
    </dgm:pt>
    <dgm:pt modelId="{63D0BEE8-E1A1-4C94-912B-351C2A4D1B62}" type="pres">
      <dgm:prSet presAssocID="{7D708B82-0A40-4EB5-A4D2-10B6C7EBA7F6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DDD48CE6-262A-46D7-ACD3-094BC58B8485}" type="pres">
      <dgm:prSet presAssocID="{7D708B82-0A40-4EB5-A4D2-10B6C7EBA7F6}" presName="arrow" presStyleLbl="node1" presStyleIdx="1" presStyleCnt="3"/>
      <dgm:spPr/>
      <dgm:t>
        <a:bodyPr/>
        <a:lstStyle/>
        <a:p>
          <a:endParaRPr lang="en-US"/>
        </a:p>
      </dgm:t>
    </dgm:pt>
    <dgm:pt modelId="{21A25EE4-6ED0-4067-A897-BCE2B26DF53C}" type="pres">
      <dgm:prSet presAssocID="{7D708B82-0A40-4EB5-A4D2-10B6C7EBA7F6}" presName="descendantArrow" presStyleCnt="0"/>
      <dgm:spPr/>
    </dgm:pt>
    <dgm:pt modelId="{6011B4BA-EDF1-47F3-AB1A-73A9595D014A}" type="pres">
      <dgm:prSet presAssocID="{A5FF8724-4938-4E35-872D-0F5EA42C0938}" presName="childTextArrow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07CE18-BA40-4D7D-88B8-2B9B4A271789}" type="pres">
      <dgm:prSet presAssocID="{49BA63F5-12E3-4443-A545-6CA76C0D0F5E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06CDC8D-494D-43D9-AF54-78479BB80871}" type="pres">
      <dgm:prSet presAssocID="{2AB36EF5-AD6C-42CE-8D61-2C707D02F342}" presName="sp" presStyleCnt="0"/>
      <dgm:spPr/>
    </dgm:pt>
    <dgm:pt modelId="{09556C77-F7DF-40BA-BAC7-A211FE5AAD7A}" type="pres">
      <dgm:prSet presAssocID="{A6511046-1A73-424D-983B-20539BB767A0}" presName="arrowAndChildren" presStyleCnt="0"/>
      <dgm:spPr/>
    </dgm:pt>
    <dgm:pt modelId="{2161748D-3EFB-497C-952A-908AC48B6E79}" type="pres">
      <dgm:prSet presAssocID="{A6511046-1A73-424D-983B-20539BB767A0}" presName="parentTextArrow" presStyleLbl="node1" presStyleIdx="2" presStyleCnt="3"/>
      <dgm:spPr/>
      <dgm:t>
        <a:bodyPr/>
        <a:lstStyle/>
        <a:p>
          <a:endParaRPr lang="zh-CN" altLang="en-US"/>
        </a:p>
      </dgm:t>
    </dgm:pt>
  </dgm:ptLst>
  <dgm:cxnLst>
    <dgm:cxn modelId="{9094D004-FCA5-4BBD-A070-1BD3FA69FE9D}" srcId="{7D708B82-0A40-4EB5-A4D2-10B6C7EBA7F6}" destId="{49BA63F5-12E3-4443-A545-6CA76C0D0F5E}" srcOrd="1" destOrd="0" parTransId="{DE227495-FD16-4B6C-AD71-23427187C2AC}" sibTransId="{4ECAFFFA-CFA5-4A87-95FA-6D76E03DBE33}"/>
    <dgm:cxn modelId="{395D170E-4A5D-4161-AEDE-9005515E10A2}" srcId="{7D708B82-0A40-4EB5-A4D2-10B6C7EBA7F6}" destId="{A5FF8724-4938-4E35-872D-0F5EA42C0938}" srcOrd="0" destOrd="0" parTransId="{6A01748A-0FAB-4FDB-A462-469EEAF5F568}" sibTransId="{B6DB74B5-786F-4D64-B7EA-6F81F499D3CC}"/>
    <dgm:cxn modelId="{6C3E1E8B-E0C0-4FAE-9F24-7ECBFE4CC217}" srcId="{F87C24DB-565B-416C-AEB4-B311B0957748}" destId="{A6511046-1A73-424D-983B-20539BB767A0}" srcOrd="0" destOrd="0" parTransId="{74764D35-C62C-4155-9417-C0A24A58B6B6}" sibTransId="{2AB36EF5-AD6C-42CE-8D61-2C707D02F342}"/>
    <dgm:cxn modelId="{14320A26-A0C5-4BAB-AA37-6B6D14832444}" type="presOf" srcId="{7D708B82-0A40-4EB5-A4D2-10B6C7EBA7F6}" destId="{DDD48CE6-262A-46D7-ACD3-094BC58B8485}" srcOrd="1" destOrd="0" presId="urn:microsoft.com/office/officeart/2005/8/layout/process4"/>
    <dgm:cxn modelId="{DDB6E1FB-1D3F-432D-AC61-C1BFFE02FDC8}" srcId="{F87C24DB-565B-416C-AEB4-B311B0957748}" destId="{7D708B82-0A40-4EB5-A4D2-10B6C7EBA7F6}" srcOrd="1" destOrd="0" parTransId="{7A9EF12C-0486-46DF-8AE4-0119B994EFF5}" sibTransId="{1EECAAD1-5CC3-4817-9970-9027D7529741}"/>
    <dgm:cxn modelId="{B61DA03D-0CD6-4DD2-B7D3-6E21D10A42ED}" type="presOf" srcId="{A6511046-1A73-424D-983B-20539BB767A0}" destId="{2161748D-3EFB-497C-952A-908AC48B6E79}" srcOrd="0" destOrd="0" presId="urn:microsoft.com/office/officeart/2005/8/layout/process4"/>
    <dgm:cxn modelId="{59D74AD2-5AAE-432C-B2E6-56C552B2A084}" type="presOf" srcId="{F87C24DB-565B-416C-AEB4-B311B0957748}" destId="{70ABF228-A48E-4FD9-917E-4128F0C24A21}" srcOrd="0" destOrd="0" presId="urn:microsoft.com/office/officeart/2005/8/layout/process4"/>
    <dgm:cxn modelId="{1C22D472-48F8-475A-BE14-E1927DF91475}" type="presOf" srcId="{7D708B82-0A40-4EB5-A4D2-10B6C7EBA7F6}" destId="{63D0BEE8-E1A1-4C94-912B-351C2A4D1B62}" srcOrd="0" destOrd="0" presId="urn:microsoft.com/office/officeart/2005/8/layout/process4"/>
    <dgm:cxn modelId="{DD665E12-6951-4C6B-8FE5-3FC4E63E5D20}" type="presOf" srcId="{49BA63F5-12E3-4443-A545-6CA76C0D0F5E}" destId="{D407CE18-BA40-4D7D-88B8-2B9B4A271789}" srcOrd="0" destOrd="0" presId="urn:microsoft.com/office/officeart/2005/8/layout/process4"/>
    <dgm:cxn modelId="{651CA167-7AC4-4CF7-98B4-6ABB62E2F6FD}" type="presOf" srcId="{A5FF8724-4938-4E35-872D-0F5EA42C0938}" destId="{6011B4BA-EDF1-47F3-AB1A-73A9595D014A}" srcOrd="0" destOrd="0" presId="urn:microsoft.com/office/officeart/2005/8/layout/process4"/>
    <dgm:cxn modelId="{55BE3654-1991-40D1-817F-1599497E893A}" srcId="{F87C24DB-565B-416C-AEB4-B311B0957748}" destId="{59730A41-5AAA-48B4-9F90-3CED278CC832}" srcOrd="2" destOrd="0" parTransId="{BFE11C47-D586-4F75-8F2F-478EAB8ACA26}" sibTransId="{516655D4-C263-47EC-BC1E-04670D5A0187}"/>
    <dgm:cxn modelId="{9D3B2BD8-E982-413A-A9D7-482A93931FCA}" type="presOf" srcId="{59730A41-5AAA-48B4-9F90-3CED278CC832}" destId="{ECEEE4AA-FF5E-40CA-86B2-03F0C5B96B1D}" srcOrd="0" destOrd="0" presId="urn:microsoft.com/office/officeart/2005/8/layout/process4"/>
    <dgm:cxn modelId="{4E450192-9BEC-4DB2-820C-2681D0C043B7}" type="presParOf" srcId="{70ABF228-A48E-4FD9-917E-4128F0C24A21}" destId="{296B3707-72B2-4A95-AE35-79F6A7AF85BF}" srcOrd="0" destOrd="0" presId="urn:microsoft.com/office/officeart/2005/8/layout/process4"/>
    <dgm:cxn modelId="{9642EA8C-F5CA-4B5D-88A1-7937BA0B4A00}" type="presParOf" srcId="{296B3707-72B2-4A95-AE35-79F6A7AF85BF}" destId="{ECEEE4AA-FF5E-40CA-86B2-03F0C5B96B1D}" srcOrd="0" destOrd="0" presId="urn:microsoft.com/office/officeart/2005/8/layout/process4"/>
    <dgm:cxn modelId="{B99E344A-C4F1-4933-8EEE-C69A7CA61C9B}" type="presParOf" srcId="{70ABF228-A48E-4FD9-917E-4128F0C24A21}" destId="{332FFC8F-B0D6-4D90-9C47-7DEBAC13DA4D}" srcOrd="1" destOrd="0" presId="urn:microsoft.com/office/officeart/2005/8/layout/process4"/>
    <dgm:cxn modelId="{BCD2553E-CE7E-460C-BC69-44E0ADD0DDC8}" type="presParOf" srcId="{70ABF228-A48E-4FD9-917E-4128F0C24A21}" destId="{8E246773-072C-4B51-908F-BF3ABBA6503A}" srcOrd="2" destOrd="0" presId="urn:microsoft.com/office/officeart/2005/8/layout/process4"/>
    <dgm:cxn modelId="{696421F5-44E2-4094-A009-EBC2E884C916}" type="presParOf" srcId="{8E246773-072C-4B51-908F-BF3ABBA6503A}" destId="{63D0BEE8-E1A1-4C94-912B-351C2A4D1B62}" srcOrd="0" destOrd="0" presId="urn:microsoft.com/office/officeart/2005/8/layout/process4"/>
    <dgm:cxn modelId="{D31EAC7C-EEC1-4B01-A9A5-5523D4CF7D08}" type="presParOf" srcId="{8E246773-072C-4B51-908F-BF3ABBA6503A}" destId="{DDD48CE6-262A-46D7-ACD3-094BC58B8485}" srcOrd="1" destOrd="0" presId="urn:microsoft.com/office/officeart/2005/8/layout/process4"/>
    <dgm:cxn modelId="{0A133F38-526D-4140-941D-2084A216FCF1}" type="presParOf" srcId="{8E246773-072C-4B51-908F-BF3ABBA6503A}" destId="{21A25EE4-6ED0-4067-A897-BCE2B26DF53C}" srcOrd="2" destOrd="0" presId="urn:microsoft.com/office/officeart/2005/8/layout/process4"/>
    <dgm:cxn modelId="{A2030533-07E7-48B0-8460-44693E0B7EC1}" type="presParOf" srcId="{21A25EE4-6ED0-4067-A897-BCE2B26DF53C}" destId="{6011B4BA-EDF1-47F3-AB1A-73A9595D014A}" srcOrd="0" destOrd="0" presId="urn:microsoft.com/office/officeart/2005/8/layout/process4"/>
    <dgm:cxn modelId="{5CB16121-79AB-4216-9B77-8BDE426E834C}" type="presParOf" srcId="{21A25EE4-6ED0-4067-A897-BCE2B26DF53C}" destId="{D407CE18-BA40-4D7D-88B8-2B9B4A271789}" srcOrd="1" destOrd="0" presId="urn:microsoft.com/office/officeart/2005/8/layout/process4"/>
    <dgm:cxn modelId="{289EE5DC-7D6C-4C05-A204-5AD35D731D46}" type="presParOf" srcId="{70ABF228-A48E-4FD9-917E-4128F0C24A21}" destId="{D06CDC8D-494D-43D9-AF54-78479BB80871}" srcOrd="3" destOrd="0" presId="urn:microsoft.com/office/officeart/2005/8/layout/process4"/>
    <dgm:cxn modelId="{D2A7CE6B-D731-49EE-9D16-0DF093E8F190}" type="presParOf" srcId="{70ABF228-A48E-4FD9-917E-4128F0C24A21}" destId="{09556C77-F7DF-40BA-BAC7-A211FE5AAD7A}" srcOrd="4" destOrd="0" presId="urn:microsoft.com/office/officeart/2005/8/layout/process4"/>
    <dgm:cxn modelId="{ADC56CC4-29F6-43F2-BF9B-211D5C2FA36D}" type="presParOf" srcId="{09556C77-F7DF-40BA-BAC7-A211FE5AAD7A}" destId="{2161748D-3EFB-497C-952A-908AC48B6E7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61BB95-5B4C-45BC-B13E-FE8B52E6AA8B}">
      <dsp:nvSpPr>
        <dsp:cNvPr id="0" name=""/>
        <dsp:cNvSpPr/>
      </dsp:nvSpPr>
      <dsp:spPr>
        <a:xfrm>
          <a:off x="1600" y="1333112"/>
          <a:ext cx="2260572" cy="1864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51435" rIns="51435" bIns="5143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CN" alt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2700" kern="1200" dirty="0" smtClean="0"/>
            <a:t>Answers from Oracle</a:t>
          </a:r>
          <a:endParaRPr lang="zh-CN" altLang="en-US" sz="2700" kern="1200" dirty="0"/>
        </a:p>
      </dsp:txBody>
      <dsp:txXfrm>
        <a:off x="1600" y="1333112"/>
        <a:ext cx="2260572" cy="1464963"/>
      </dsp:txXfrm>
    </dsp:sp>
    <dsp:sp modelId="{65BBD257-13CC-449C-8A78-760B224CAF1D}">
      <dsp:nvSpPr>
        <dsp:cNvPr id="0" name=""/>
        <dsp:cNvSpPr/>
      </dsp:nvSpPr>
      <dsp:spPr>
        <a:xfrm>
          <a:off x="1280721" y="1808563"/>
          <a:ext cx="2446627" cy="2446627"/>
        </a:xfrm>
        <a:prstGeom prst="leftCircularArrow">
          <a:avLst>
            <a:gd name="adj1" fmla="val 2966"/>
            <a:gd name="adj2" fmla="val 363414"/>
            <a:gd name="adj3" fmla="val 2138925"/>
            <a:gd name="adj4" fmla="val 9024489"/>
            <a:gd name="adj5" fmla="val 34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5EACFC-C4D0-4FE4-8689-A930BE441B6D}">
      <dsp:nvSpPr>
        <dsp:cNvPr id="0" name=""/>
        <dsp:cNvSpPr/>
      </dsp:nvSpPr>
      <dsp:spPr>
        <a:xfrm>
          <a:off x="503949" y="2798076"/>
          <a:ext cx="2009397" cy="7990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500" kern="1200" dirty="0" smtClean="0"/>
            <a:t>Linearization</a:t>
          </a:r>
          <a:endParaRPr lang="zh-CN" altLang="en-US" sz="2500" kern="1200" dirty="0"/>
        </a:p>
      </dsp:txBody>
      <dsp:txXfrm>
        <a:off x="503949" y="2798076"/>
        <a:ext cx="2009397" cy="799071"/>
      </dsp:txXfrm>
    </dsp:sp>
    <dsp:sp modelId="{B88D3408-11B2-4671-8120-53416B1C64A1}">
      <dsp:nvSpPr>
        <dsp:cNvPr id="0" name=""/>
        <dsp:cNvSpPr/>
      </dsp:nvSpPr>
      <dsp:spPr>
        <a:xfrm>
          <a:off x="2858926" y="1333112"/>
          <a:ext cx="2260572" cy="1864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51435" rIns="51435" bIns="5143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2700" kern="1200" dirty="0" smtClean="0"/>
            <a:t>Linear Equations</a:t>
          </a:r>
          <a:endParaRPr lang="zh-CN" altLang="en-US" sz="2700" kern="1200" dirty="0"/>
        </a:p>
      </dsp:txBody>
      <dsp:txXfrm>
        <a:off x="2858926" y="1732648"/>
        <a:ext cx="2260572" cy="1464963"/>
      </dsp:txXfrm>
    </dsp:sp>
    <dsp:sp modelId="{C10B7ED6-4804-496E-9ACB-1906167D46C0}">
      <dsp:nvSpPr>
        <dsp:cNvPr id="0" name=""/>
        <dsp:cNvSpPr/>
      </dsp:nvSpPr>
      <dsp:spPr>
        <a:xfrm>
          <a:off x="4119209" y="202428"/>
          <a:ext cx="2735478" cy="2735478"/>
        </a:xfrm>
        <a:prstGeom prst="circularArrow">
          <a:avLst>
            <a:gd name="adj1" fmla="val 2653"/>
            <a:gd name="adj2" fmla="val 322667"/>
            <a:gd name="adj3" fmla="val 19501822"/>
            <a:gd name="adj4" fmla="val 12575511"/>
            <a:gd name="adj5" fmla="val 309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024E2B-C788-4295-8C06-B500DF48E7A6}">
      <dsp:nvSpPr>
        <dsp:cNvPr id="0" name=""/>
        <dsp:cNvSpPr/>
      </dsp:nvSpPr>
      <dsp:spPr>
        <a:xfrm>
          <a:off x="3361275" y="933577"/>
          <a:ext cx="2009397" cy="7990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500" kern="1200" dirty="0" smtClean="0"/>
            <a:t>Change View</a:t>
          </a:r>
          <a:endParaRPr lang="zh-CN" altLang="en-US" sz="2500" kern="1200" dirty="0"/>
        </a:p>
      </dsp:txBody>
      <dsp:txXfrm>
        <a:off x="3361275" y="933577"/>
        <a:ext cx="2009397" cy="799071"/>
      </dsp:txXfrm>
    </dsp:sp>
    <dsp:sp modelId="{E7D7A7C4-B6C2-41D9-B6DF-3A137BD3A893}">
      <dsp:nvSpPr>
        <dsp:cNvPr id="0" name=""/>
        <dsp:cNvSpPr/>
      </dsp:nvSpPr>
      <dsp:spPr>
        <a:xfrm>
          <a:off x="5716252" y="1333112"/>
          <a:ext cx="2260572" cy="1864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51435" rIns="51435" bIns="5143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CN" alt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2700" kern="1200" dirty="0" smtClean="0"/>
            <a:t>Unique Solution</a:t>
          </a:r>
          <a:endParaRPr lang="zh-CN" altLang="en-US" sz="2700" kern="1200" dirty="0"/>
        </a:p>
      </dsp:txBody>
      <dsp:txXfrm>
        <a:off x="5716252" y="1333112"/>
        <a:ext cx="2260572" cy="1464963"/>
      </dsp:txXfrm>
    </dsp:sp>
    <dsp:sp modelId="{03ED83DC-8CF8-4CC8-A8D1-C004C5DFD53D}">
      <dsp:nvSpPr>
        <dsp:cNvPr id="0" name=""/>
        <dsp:cNvSpPr/>
      </dsp:nvSpPr>
      <dsp:spPr>
        <a:xfrm flipH="1">
          <a:off x="6902801" y="2890021"/>
          <a:ext cx="640997" cy="615180"/>
        </a:xfrm>
        <a:prstGeom prst="roundRect">
          <a:avLst>
            <a:gd name="adj" fmla="val 1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900" kern="1200" dirty="0"/>
        </a:p>
      </dsp:txBody>
      <dsp:txXfrm flipH="1">
        <a:off x="6902801" y="2890021"/>
        <a:ext cx="640997" cy="6151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D0FC1F-CB0E-4727-978E-ADB06FDBE8F8}">
      <dsp:nvSpPr>
        <dsp:cNvPr id="0" name=""/>
        <dsp:cNvSpPr/>
      </dsp:nvSpPr>
      <dsp:spPr>
        <a:xfrm rot="5400000">
          <a:off x="-245893" y="246137"/>
          <a:ext cx="1639290" cy="11475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400" kern="1200" dirty="0" smtClean="0"/>
            <a:t> </a:t>
          </a:r>
          <a:endParaRPr lang="zh-CN" altLang="en-US" sz="3400" kern="1200" dirty="0"/>
        </a:p>
      </dsp:txBody>
      <dsp:txXfrm rot="5400000">
        <a:off x="-245893" y="246137"/>
        <a:ext cx="1639290" cy="1147503"/>
      </dsp:txXfrm>
    </dsp:sp>
    <dsp:sp modelId="{063A03C9-045C-4B53-8CD5-5FA13B72CE7D}">
      <dsp:nvSpPr>
        <dsp:cNvPr id="0" name=""/>
        <dsp:cNvSpPr/>
      </dsp:nvSpPr>
      <dsp:spPr>
        <a:xfrm rot="5400000">
          <a:off x="4155782" y="-3008034"/>
          <a:ext cx="1065538" cy="70820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2700" kern="1200" dirty="0" smtClean="0"/>
            <a:t>c</a:t>
          </a:r>
          <a:r>
            <a:rPr lang="en-US" altLang="zh-CN" sz="2700" kern="1200" baseline="-25000" dirty="0" smtClean="0"/>
            <a:t>1</a:t>
          </a:r>
          <a:r>
            <a:rPr lang="en-US" altLang="zh-CN" sz="2700" kern="1200" dirty="0" smtClean="0"/>
            <a:t>c</a:t>
          </a:r>
          <a:r>
            <a:rPr lang="en-US" altLang="zh-CN" sz="2700" kern="1200" baseline="-25000" dirty="0" smtClean="0"/>
            <a:t>2</a:t>
          </a:r>
          <a:r>
            <a:rPr lang="en-US" altLang="zh-CN" sz="2700" kern="1200" dirty="0" smtClean="0"/>
            <a:t>c</a:t>
          </a:r>
          <a:r>
            <a:rPr lang="en-US" altLang="zh-CN" sz="2700" kern="1200" baseline="-25000" dirty="0" smtClean="0"/>
            <a:t>3</a:t>
          </a:r>
          <a:r>
            <a:rPr lang="en-US" altLang="zh-CN" sz="2700" kern="1200" dirty="0" smtClean="0"/>
            <a:t> = 0</a:t>
          </a:r>
          <a:endParaRPr lang="zh-CN" alt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2700" kern="1200" dirty="0" err="1" smtClean="0"/>
            <a:t>c</a:t>
          </a:r>
          <a:r>
            <a:rPr lang="en-US" altLang="zh-CN" sz="2700" kern="1200" baseline="-25000" dirty="0" err="1" smtClean="0"/>
            <a:t>i</a:t>
          </a:r>
          <a:r>
            <a:rPr lang="en-US" altLang="zh-CN" sz="2700" kern="1200" dirty="0" smtClean="0"/>
            <a:t> = </a:t>
          </a:r>
          <a:r>
            <a:rPr lang="en-US" altLang="zh-CN" sz="2700" kern="1200" dirty="0" err="1" smtClean="0"/>
            <a:t>b</a:t>
          </a:r>
          <a:r>
            <a:rPr lang="en-US" altLang="zh-CN" sz="2700" kern="1200" baseline="-25000" dirty="0" err="1" smtClean="0"/>
            <a:t>i</a:t>
          </a:r>
          <a:r>
            <a:rPr lang="en-US" altLang="zh-CN" sz="2700" kern="1200" dirty="0" err="1" smtClean="0"/>
            <a:t>+a</a:t>
          </a:r>
          <a:r>
            <a:rPr lang="en-US" altLang="zh-CN" sz="2700" kern="1200" baseline="30000" dirty="0" err="1" smtClean="0"/>
            <a:t>i</a:t>
          </a:r>
          <a:r>
            <a:rPr lang="en-US" altLang="zh-CN" sz="2700" kern="1200" dirty="0" err="1" smtClean="0"/>
            <a:t>∙x</a:t>
          </a:r>
          <a:endParaRPr lang="zh-CN" altLang="en-US" sz="2700" kern="1200" dirty="0"/>
        </a:p>
      </dsp:txBody>
      <dsp:txXfrm rot="5400000">
        <a:off x="4155782" y="-3008034"/>
        <a:ext cx="1065538" cy="7082096"/>
      </dsp:txXfrm>
    </dsp:sp>
    <dsp:sp modelId="{C53D1C32-0421-49B1-AEAA-79E199A85454}">
      <dsp:nvSpPr>
        <dsp:cNvPr id="0" name=""/>
        <dsp:cNvSpPr/>
      </dsp:nvSpPr>
      <dsp:spPr>
        <a:xfrm rot="5400000">
          <a:off x="-245893" y="1691610"/>
          <a:ext cx="1639290" cy="11475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400" kern="1200" dirty="0" smtClean="0"/>
            <a:t> </a:t>
          </a:r>
          <a:endParaRPr lang="zh-CN" altLang="en-US" sz="3400" kern="1200" dirty="0"/>
        </a:p>
      </dsp:txBody>
      <dsp:txXfrm rot="5400000">
        <a:off x="-245893" y="1691610"/>
        <a:ext cx="1639290" cy="1147503"/>
      </dsp:txXfrm>
    </dsp:sp>
    <dsp:sp modelId="{3519834D-4226-475E-8A05-4B180AC8B1FB}">
      <dsp:nvSpPr>
        <dsp:cNvPr id="0" name=""/>
        <dsp:cNvSpPr/>
      </dsp:nvSpPr>
      <dsp:spPr>
        <a:xfrm rot="5400000">
          <a:off x="4155782" y="-1562561"/>
          <a:ext cx="1065538" cy="70820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2700" kern="1200" dirty="0" smtClean="0"/>
            <a:t>(a</a:t>
          </a:r>
          <a:r>
            <a:rPr lang="en-US" altLang="zh-CN" sz="2700" kern="1200" baseline="30000" dirty="0" smtClean="0"/>
            <a:t>1</a:t>
          </a:r>
          <a:r>
            <a:rPr lang="en-US" altLang="zh-CN" sz="2700" kern="1200" dirty="0" smtClean="0"/>
            <a:t>∙x+b</a:t>
          </a:r>
          <a:r>
            <a:rPr lang="en-US" altLang="zh-CN" sz="2700" kern="1200" baseline="-25000" dirty="0" smtClean="0"/>
            <a:t>1</a:t>
          </a:r>
          <a:r>
            <a:rPr lang="en-US" altLang="zh-CN" sz="2700" kern="1200" dirty="0" smtClean="0"/>
            <a:t>)(a</a:t>
          </a:r>
          <a:r>
            <a:rPr lang="en-US" altLang="zh-CN" sz="2700" kern="1200" baseline="30000" dirty="0" smtClean="0"/>
            <a:t>2</a:t>
          </a:r>
          <a:r>
            <a:rPr lang="en-US" altLang="zh-CN" sz="2700" kern="1200" dirty="0" smtClean="0"/>
            <a:t>∙x+b</a:t>
          </a:r>
          <a:r>
            <a:rPr lang="en-US" altLang="zh-CN" sz="2700" kern="1200" baseline="-25000" dirty="0" smtClean="0"/>
            <a:t>2</a:t>
          </a:r>
          <a:r>
            <a:rPr lang="en-US" altLang="zh-CN" sz="2700" kern="1200" dirty="0" smtClean="0"/>
            <a:t>)(a</a:t>
          </a:r>
          <a:r>
            <a:rPr lang="en-US" altLang="zh-CN" sz="2700" kern="1200" baseline="30000" dirty="0" smtClean="0"/>
            <a:t>3</a:t>
          </a:r>
          <a:r>
            <a:rPr lang="en-US" altLang="zh-CN" sz="2700" kern="1200" dirty="0" smtClean="0"/>
            <a:t>∙x+b</a:t>
          </a:r>
          <a:r>
            <a:rPr lang="en-US" altLang="zh-CN" sz="2700" kern="1200" baseline="-25000" dirty="0" smtClean="0"/>
            <a:t>3</a:t>
          </a:r>
          <a:r>
            <a:rPr lang="en-US" altLang="zh-CN" sz="2700" kern="1200" dirty="0" smtClean="0"/>
            <a:t>) = 0 (*)</a:t>
          </a:r>
          <a:endParaRPr lang="zh-CN" alt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2700" kern="1200" dirty="0" smtClean="0"/>
            <a:t>y</a:t>
          </a:r>
          <a:r>
            <a:rPr lang="en-US" altLang="zh-CN" sz="2700" kern="1200" baseline="-25000" dirty="0" smtClean="0"/>
            <a:t>1</a:t>
          </a:r>
          <a:r>
            <a:rPr lang="en-US" altLang="zh-CN" sz="2700" kern="1200" dirty="0" smtClean="0"/>
            <a:t> = x</a:t>
          </a:r>
          <a:r>
            <a:rPr lang="en-US" altLang="zh-CN" sz="2700" kern="1200" baseline="-25000" dirty="0" smtClean="0"/>
            <a:t>1</a:t>
          </a:r>
          <a:r>
            <a:rPr lang="en-US" altLang="zh-CN" sz="2700" kern="1200" dirty="0" smtClean="0"/>
            <a:t>, y</a:t>
          </a:r>
          <a:r>
            <a:rPr lang="en-US" altLang="zh-CN" sz="2700" kern="1200" baseline="-25000" dirty="0" smtClean="0"/>
            <a:t>2</a:t>
          </a:r>
          <a:r>
            <a:rPr lang="en-US" altLang="zh-CN" sz="2700" kern="1200" dirty="0" smtClean="0"/>
            <a:t>=x</a:t>
          </a:r>
          <a:r>
            <a:rPr lang="en-US" altLang="zh-CN" sz="2700" kern="1200" baseline="-25000" dirty="0" smtClean="0"/>
            <a:t>2</a:t>
          </a:r>
          <a:r>
            <a:rPr lang="en-US" altLang="zh-CN" sz="2700" kern="1200" dirty="0" smtClean="0"/>
            <a:t>,…, y</a:t>
          </a:r>
          <a:r>
            <a:rPr lang="en-US" altLang="zh-CN" sz="2700" kern="1200" baseline="-25000" dirty="0" smtClean="0"/>
            <a:t>1,2</a:t>
          </a:r>
          <a:r>
            <a:rPr lang="en-US" altLang="zh-CN" sz="2700" kern="1200" dirty="0" smtClean="0"/>
            <a:t> = x</a:t>
          </a:r>
          <a:r>
            <a:rPr lang="en-US" altLang="zh-CN" sz="2700" kern="1200" baseline="-25000" dirty="0" smtClean="0"/>
            <a:t>1</a:t>
          </a:r>
          <a:r>
            <a:rPr lang="en-US" altLang="zh-CN" sz="2700" kern="1200" dirty="0" smtClean="0"/>
            <a:t>x</a:t>
          </a:r>
          <a:r>
            <a:rPr lang="en-US" altLang="zh-CN" sz="2700" kern="1200" baseline="-25000" dirty="0" smtClean="0"/>
            <a:t>2</a:t>
          </a:r>
          <a:r>
            <a:rPr lang="en-US" altLang="zh-CN" sz="2700" kern="1200" dirty="0" smtClean="0"/>
            <a:t>,…, y</a:t>
          </a:r>
          <a:r>
            <a:rPr lang="en-US" altLang="zh-CN" sz="2700" kern="1200" baseline="-25000" dirty="0" smtClean="0"/>
            <a:t>1,2,3</a:t>
          </a:r>
          <a:r>
            <a:rPr lang="en-US" altLang="zh-CN" sz="2700" kern="1200" dirty="0" smtClean="0"/>
            <a:t>=x</a:t>
          </a:r>
          <a:r>
            <a:rPr lang="en-US" altLang="zh-CN" sz="2700" kern="1200" baseline="-25000" dirty="0" smtClean="0"/>
            <a:t>1</a:t>
          </a:r>
          <a:r>
            <a:rPr lang="en-US" altLang="zh-CN" sz="2700" kern="1200" dirty="0" smtClean="0"/>
            <a:t>x</a:t>
          </a:r>
          <a:r>
            <a:rPr lang="en-US" altLang="zh-CN" sz="2700" kern="1200" baseline="-25000" dirty="0" smtClean="0"/>
            <a:t>2</a:t>
          </a:r>
          <a:r>
            <a:rPr lang="en-US" altLang="zh-CN" sz="2700" kern="1200" dirty="0" smtClean="0"/>
            <a:t>x</a:t>
          </a:r>
          <a:r>
            <a:rPr lang="en-US" altLang="zh-CN" sz="2700" kern="1200" baseline="-25000" dirty="0" smtClean="0"/>
            <a:t>3</a:t>
          </a:r>
          <a:r>
            <a:rPr lang="en-US" altLang="zh-CN" sz="2700" kern="1200" dirty="0" smtClean="0"/>
            <a:t> </a:t>
          </a:r>
          <a:endParaRPr lang="zh-CN" altLang="en-US" sz="2700" kern="1200" dirty="0"/>
        </a:p>
      </dsp:txBody>
      <dsp:txXfrm rot="5400000">
        <a:off x="4155782" y="-1562561"/>
        <a:ext cx="1065538" cy="7082096"/>
      </dsp:txXfrm>
    </dsp:sp>
    <dsp:sp modelId="{89F2756B-D733-450A-A99F-E4E8EEBCA5E1}">
      <dsp:nvSpPr>
        <dsp:cNvPr id="0" name=""/>
        <dsp:cNvSpPr/>
      </dsp:nvSpPr>
      <dsp:spPr>
        <a:xfrm rot="5400000">
          <a:off x="-245893" y="3137083"/>
          <a:ext cx="1639290" cy="11475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400" kern="1200" dirty="0" smtClean="0"/>
            <a:t> </a:t>
          </a:r>
          <a:endParaRPr lang="zh-CN" altLang="en-US" sz="3400" kern="1200" dirty="0"/>
        </a:p>
      </dsp:txBody>
      <dsp:txXfrm rot="5400000">
        <a:off x="-245893" y="3137083"/>
        <a:ext cx="1639290" cy="1147503"/>
      </dsp:txXfrm>
    </dsp:sp>
    <dsp:sp modelId="{135F720C-2823-41CC-A5D8-91B94FC4DD97}">
      <dsp:nvSpPr>
        <dsp:cNvPr id="0" name=""/>
        <dsp:cNvSpPr/>
      </dsp:nvSpPr>
      <dsp:spPr>
        <a:xfrm rot="5400000">
          <a:off x="4155782" y="-117088"/>
          <a:ext cx="1065538" cy="70820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2700" kern="1200" dirty="0" smtClean="0"/>
            <a:t>a</a:t>
          </a:r>
          <a:r>
            <a:rPr lang="en-US" altLang="zh-CN" sz="2700" kern="1200" baseline="30000" dirty="0" smtClean="0"/>
            <a:t>1</a:t>
          </a:r>
          <a:r>
            <a:rPr lang="en-US" altLang="zh-CN" sz="2700" kern="1200" baseline="-25000" dirty="0" smtClean="0"/>
            <a:t>1</a:t>
          </a:r>
          <a:r>
            <a:rPr lang="en-US" altLang="zh-CN" sz="2700" kern="1200" dirty="0" smtClean="0"/>
            <a:t>a</a:t>
          </a:r>
          <a:r>
            <a:rPr lang="en-US" altLang="zh-CN" sz="2700" kern="1200" baseline="30000" dirty="0" smtClean="0"/>
            <a:t>2</a:t>
          </a:r>
          <a:r>
            <a:rPr lang="en-US" altLang="zh-CN" sz="2700" kern="1200" baseline="-25000" dirty="0" smtClean="0"/>
            <a:t>2</a:t>
          </a:r>
          <a:r>
            <a:rPr lang="en-US" altLang="zh-CN" sz="2700" kern="1200" dirty="0" smtClean="0"/>
            <a:t>a</a:t>
          </a:r>
          <a:r>
            <a:rPr lang="en-US" altLang="zh-CN" sz="2700" kern="1200" baseline="30000" dirty="0" smtClean="0"/>
            <a:t>3</a:t>
          </a:r>
          <a:r>
            <a:rPr lang="en-US" altLang="zh-CN" sz="2700" kern="1200" baseline="-25000" dirty="0" smtClean="0"/>
            <a:t>3</a:t>
          </a:r>
          <a:r>
            <a:rPr lang="en-US" altLang="zh-CN" sz="2700" kern="1200" dirty="0" smtClean="0"/>
            <a:t>y</a:t>
          </a:r>
          <a:r>
            <a:rPr lang="en-US" altLang="zh-CN" sz="2700" kern="1200" baseline="-25000" dirty="0" smtClean="0"/>
            <a:t>1,2,3</a:t>
          </a:r>
          <a:r>
            <a:rPr lang="en-US" altLang="zh-CN" sz="2700" kern="1200" dirty="0" smtClean="0"/>
            <a:t>+…+b</a:t>
          </a:r>
          <a:r>
            <a:rPr lang="en-US" altLang="zh-CN" sz="2700" kern="1200" baseline="-25000" dirty="0" smtClean="0"/>
            <a:t>1</a:t>
          </a:r>
          <a:r>
            <a:rPr lang="en-US" altLang="zh-CN" sz="2700" kern="1200" dirty="0" smtClean="0"/>
            <a:t>b</a:t>
          </a:r>
          <a:r>
            <a:rPr lang="en-US" altLang="zh-CN" sz="2700" kern="1200" baseline="-25000" dirty="0" smtClean="0"/>
            <a:t>2</a:t>
          </a:r>
          <a:r>
            <a:rPr lang="en-US" altLang="zh-CN" sz="2700" kern="1200" dirty="0" smtClean="0"/>
            <a:t>b</a:t>
          </a:r>
          <a:r>
            <a:rPr lang="en-US" altLang="zh-CN" sz="2700" kern="1200" baseline="-25000" dirty="0" smtClean="0"/>
            <a:t>3</a:t>
          </a:r>
          <a:r>
            <a:rPr lang="en-US" altLang="zh-CN" sz="2700" kern="1200" dirty="0" smtClean="0"/>
            <a:t> = 0 (**)</a:t>
          </a:r>
          <a:endParaRPr lang="zh-CN" altLang="en-US" sz="2700" kern="1200" dirty="0"/>
        </a:p>
      </dsp:txBody>
      <dsp:txXfrm rot="5400000">
        <a:off x="4155782" y="-117088"/>
        <a:ext cx="1065538" cy="708209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EEE4AA-FF5E-40CA-86B2-03F0C5B96B1D}">
      <dsp:nvSpPr>
        <dsp:cNvPr id="0" name=""/>
        <dsp:cNvSpPr/>
      </dsp:nvSpPr>
      <dsp:spPr>
        <a:xfrm>
          <a:off x="0" y="3410516"/>
          <a:ext cx="8229600" cy="11194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Low Probability</a:t>
          </a:r>
          <a:endParaRPr lang="en-US" sz="2200" kern="1200" dirty="0"/>
        </a:p>
      </dsp:txBody>
      <dsp:txXfrm>
        <a:off x="0" y="3410516"/>
        <a:ext cx="8229600" cy="1119407"/>
      </dsp:txXfrm>
    </dsp:sp>
    <dsp:sp modelId="{DDD48CE6-262A-46D7-ACD3-094BC58B8485}">
      <dsp:nvSpPr>
        <dsp:cNvPr id="0" name=""/>
        <dsp:cNvSpPr/>
      </dsp:nvSpPr>
      <dsp:spPr>
        <a:xfrm rot="10800000">
          <a:off x="0" y="1705658"/>
          <a:ext cx="8229600" cy="1721648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Non-zero Z</a:t>
          </a:r>
          <a:r>
            <a:rPr lang="en-US" sz="2200" kern="1200" baseline="30000" dirty="0" smtClean="0"/>
            <a:t>3</a:t>
          </a:r>
          <a:r>
            <a:rPr lang="en-US" sz="2200" kern="1200" dirty="0" smtClean="0"/>
            <a:t> vector, Poly(a) = 0 for all equations</a:t>
          </a:r>
          <a:endParaRPr lang="en-US" sz="2200" kern="1200" dirty="0"/>
        </a:p>
      </dsp:txBody>
      <dsp:txXfrm>
        <a:off x="0" y="1705658"/>
        <a:ext cx="8229600" cy="604298"/>
      </dsp:txXfrm>
    </dsp:sp>
    <dsp:sp modelId="{6011B4BA-EDF1-47F3-AB1A-73A9595D014A}">
      <dsp:nvSpPr>
        <dsp:cNvPr id="0" name=""/>
        <dsp:cNvSpPr/>
      </dsp:nvSpPr>
      <dsp:spPr>
        <a:xfrm>
          <a:off x="0" y="2309957"/>
          <a:ext cx="4114799" cy="514773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Schwartz-</a:t>
          </a:r>
          <a:r>
            <a:rPr lang="en-US" sz="2000" kern="1200" dirty="0" err="1" smtClean="0"/>
            <a:t>Zippel</a:t>
          </a:r>
          <a:endParaRPr lang="en-US" sz="2000" kern="1200" dirty="0"/>
        </a:p>
      </dsp:txBody>
      <dsp:txXfrm>
        <a:off x="0" y="2309957"/>
        <a:ext cx="4114799" cy="514773"/>
      </dsp:txXfrm>
    </dsp:sp>
    <dsp:sp modelId="{D407CE18-BA40-4D7D-88B8-2B9B4A271789}">
      <dsp:nvSpPr>
        <dsp:cNvPr id="0" name=""/>
        <dsp:cNvSpPr/>
      </dsp:nvSpPr>
      <dsp:spPr>
        <a:xfrm>
          <a:off x="4114800" y="2309957"/>
          <a:ext cx="4114799" cy="514773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Union Bound</a:t>
          </a:r>
          <a:endParaRPr lang="en-US" sz="2000" kern="1200" dirty="0"/>
        </a:p>
      </dsp:txBody>
      <dsp:txXfrm>
        <a:off x="4114800" y="2309957"/>
        <a:ext cx="4114799" cy="514773"/>
      </dsp:txXfrm>
    </dsp:sp>
    <dsp:sp modelId="{2161748D-3EFB-497C-952A-908AC48B6E79}">
      <dsp:nvSpPr>
        <dsp:cNvPr id="0" name=""/>
        <dsp:cNvSpPr/>
      </dsp:nvSpPr>
      <dsp:spPr>
        <a:xfrm rot="10800000">
          <a:off x="0" y="800"/>
          <a:ext cx="8229600" cy="1721648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Non-Canonical Solution</a:t>
          </a:r>
          <a:endParaRPr lang="en-US" sz="2200" kern="1200" dirty="0"/>
        </a:p>
      </dsp:txBody>
      <dsp:txXfrm rot="10800000">
        <a:off x="0" y="800"/>
        <a:ext cx="8229600" cy="17216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9D0A73F-1857-46EF-9E0E-6F8CFBF0DAE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62E75E-A04D-486D-AB96-B8B0C6457207}" type="slidenum">
              <a:rPr lang="en-US"/>
              <a:pPr/>
              <a:t>1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0A73F-1857-46EF-9E0E-6F8CFBF0DAE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0A73F-1857-46EF-9E0E-6F8CFBF0DAE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0A73F-1857-46EF-9E0E-6F8CFBF0DAE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0A73F-1857-46EF-9E0E-6F8CFBF0DAE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0A73F-1857-46EF-9E0E-6F8CFBF0DAE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0A73F-1857-46EF-9E0E-6F8CFBF0DAE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0A73F-1857-46EF-9E0E-6F8CFBF0DAE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0A73F-1857-46EF-9E0E-6F8CFBF0DAE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0A73F-1857-46EF-9E0E-6F8CFBF0DAE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0A73F-1857-46EF-9E0E-6F8CFBF0DAE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0A73F-1857-46EF-9E0E-6F8CFBF0DAE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0A73F-1857-46EF-9E0E-6F8CFBF0DAE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0A73F-1857-46EF-9E0E-6F8CFBF0DAE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0A73F-1857-46EF-9E0E-6F8CFBF0DAE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0A73F-1857-46EF-9E0E-6F8CFBF0DAE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0A73F-1857-46EF-9E0E-6F8CFBF0DAE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0A73F-1857-46EF-9E0E-6F8CFBF0DAE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0A73F-1857-46EF-9E0E-6F8CFBF0DAE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0A73F-1857-46EF-9E0E-6F8CFBF0DAE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0A73F-1857-46EF-9E0E-6F8CFBF0DAE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E485B2A-906C-4851-86B8-52448FFEB18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392" name="Rectangle 8" descr="Gold bar"/>
          <p:cNvSpPr>
            <a:spLocks noChangeArrowheads="1"/>
          </p:cNvSpPr>
          <p:nvPr/>
        </p:nvSpPr>
        <p:spPr bwMode="auto">
          <a:xfrm>
            <a:off x="228600" y="2889250"/>
            <a:ext cx="2870200" cy="2016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Rectangle 9" descr="Orange bar"/>
          <p:cNvSpPr>
            <a:spLocks noChangeArrowheads="1"/>
          </p:cNvSpPr>
          <p:nvPr/>
        </p:nvSpPr>
        <p:spPr bwMode="auto">
          <a:xfrm>
            <a:off x="3098800" y="2889250"/>
            <a:ext cx="2870200" cy="2016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Rectangle 10" descr="Slate bar"/>
          <p:cNvSpPr>
            <a:spLocks noChangeArrowheads="1"/>
          </p:cNvSpPr>
          <p:nvPr/>
        </p:nvSpPr>
        <p:spPr bwMode="auto">
          <a:xfrm>
            <a:off x="5969000" y="2889250"/>
            <a:ext cx="2870200" cy="20161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68A9F-780E-42B7-B222-FA36AAE699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59771-0538-4644-AF19-02ACE72C2D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569EAB0-CFBF-47AF-85CE-8D403DEE9A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97AA3CD-F3BD-4D0F-AEE7-0E7B75B26A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01D44-39D9-4FE8-987D-EE58C2E02C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4530AA-5147-4007-AEE0-003E1DF50A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02D40-82C9-4B72-8F3E-DB7965B2F0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6EB17-FE3B-42CD-8027-E997C4F4F6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DADDE-1AE7-4BD8-B2C5-131F2E417E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FE8B7-C5D6-4C8A-B935-4F00E932CA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AC744A-F7BD-4EEA-AA1E-DF15F59C0F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DA2CC-999D-4809-AB91-E5F1277743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6F9ECB48-44FA-447E-8A02-3280128F4D4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367" name="Rectangle 7" descr="Gold bar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9" name="Rectangle 9" descr="Orange bar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5370" name="Rectangle 10" descr="Slate bar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10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9.png"/><Relationship Id="rId2" Type="http://schemas.openxmlformats.org/officeDocument/2006/relationships/tags" Target="../tags/tag1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notesSlide" Target="../notesSlides/notesSlide13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6" Type="http://schemas.openxmlformats.org/officeDocument/2006/relationships/image" Target="../media/image4.png"/><Relationship Id="rId5" Type="http://schemas.openxmlformats.org/officeDocument/2006/relationships/image" Target="../media/image13.jpeg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1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9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Learning Parities with Structured Noise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Sanjeev</a:t>
            </a:r>
            <a:r>
              <a:rPr lang="en-US" dirty="0" smtClean="0"/>
              <a:t> </a:t>
            </a:r>
            <a:r>
              <a:rPr lang="en-US" dirty="0" err="1" smtClean="0"/>
              <a:t>Arora</a:t>
            </a:r>
            <a:r>
              <a:rPr lang="en-US" dirty="0" smtClean="0"/>
              <a:t>, </a:t>
            </a:r>
            <a:r>
              <a:rPr lang="en-US" dirty="0" err="1" smtClean="0"/>
              <a:t>Rong</a:t>
            </a:r>
            <a:r>
              <a:rPr lang="en-US" dirty="0" smtClean="0"/>
              <a:t> </a:t>
            </a:r>
            <a:r>
              <a:rPr lang="en-US" dirty="0" err="1" smtClean="0"/>
              <a:t>Ge</a:t>
            </a:r>
            <a:endParaRPr lang="en-US" dirty="0" smtClean="0"/>
          </a:p>
          <a:p>
            <a:r>
              <a:rPr lang="en-US" dirty="0" smtClean="0"/>
              <a:t>Princeton University</a:t>
            </a:r>
            <a:endParaRPr lang="en-US" dirty="0"/>
          </a:p>
        </p:txBody>
      </p:sp>
      <p:pic>
        <p:nvPicPr>
          <p:cNvPr id="4" name="Picture 3" descr="ps_noise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-240000">
            <a:off x="5859956" y="4301126"/>
            <a:ext cx="2887328" cy="2255011"/>
          </a:xfrm>
          <a:prstGeom prst="rect">
            <a:avLst/>
          </a:prstGeom>
        </p:spPr>
      </p:pic>
    </p:spTree>
  </p:cSld>
  <p:clrMapOvr>
    <a:masterClrMapping/>
  </p:clrMapOvr>
  <p:transition spd="med" advTm="9563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Linearization</a:t>
            </a:r>
            <a:endParaRPr lang="zh-CN" alt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Rounded Rectangular Callout 4"/>
          <p:cNvSpPr/>
          <p:nvPr/>
        </p:nvSpPr>
        <p:spPr bwMode="auto">
          <a:xfrm>
            <a:off x="2667000" y="5410200"/>
            <a:ext cx="5791200" cy="990600"/>
          </a:xfrm>
          <a:prstGeom prst="wedgeRoundRectCallout">
            <a:avLst>
              <a:gd name="adj1" fmla="val -19637"/>
              <a:gd name="adj2" fmla="val -60227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Linear Equations of y</a:t>
            </a:r>
            <a:r>
              <a:rPr kumimoji="0" lang="en-US" altLang="zh-CN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Variables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800" baseline="0" dirty="0" smtClean="0"/>
              <a:t>(**) = L((*))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85800" y="1143000"/>
            <a:ext cx="8001000" cy="2133600"/>
            <a:chOff x="1066800" y="2895600"/>
            <a:chExt cx="7620000" cy="1143000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1066800" y="2895600"/>
              <a:ext cx="7620000" cy="11430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57086" y="3140529"/>
              <a:ext cx="6934200" cy="725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Observation</a:t>
              </a:r>
            </a:p>
            <a:p>
              <a:endParaRPr lang="en-US" dirty="0" smtClean="0"/>
            </a:p>
            <a:p>
              <a:r>
                <a:rPr lang="en-US" sz="2000" dirty="0" smtClean="0"/>
                <a:t>y</a:t>
              </a:r>
              <a:r>
                <a:rPr lang="en-US" sz="2000" baseline="-25000" dirty="0" smtClean="0"/>
                <a:t>1</a:t>
              </a:r>
              <a:r>
                <a:rPr lang="en-US" sz="2000" dirty="0" smtClean="0"/>
                <a:t>=u</a:t>
              </a:r>
              <a:r>
                <a:rPr lang="en-US" sz="2000" baseline="-25000" dirty="0" smtClean="0"/>
                <a:t>1</a:t>
              </a:r>
              <a:r>
                <a:rPr lang="en-US" sz="2000" dirty="0" smtClean="0"/>
                <a:t>,y</a:t>
              </a:r>
              <a:r>
                <a:rPr lang="en-US" sz="2000" baseline="-25000" dirty="0" smtClean="0"/>
                <a:t>2</a:t>
              </a:r>
              <a:r>
                <a:rPr lang="en-US" sz="2000" dirty="0" smtClean="0"/>
                <a:t>=u</a:t>
              </a:r>
              <a:r>
                <a:rPr lang="en-US" sz="2000" baseline="-25000" dirty="0" smtClean="0"/>
                <a:t>2</a:t>
              </a:r>
              <a:r>
                <a:rPr lang="en-US" sz="2000" dirty="0" smtClean="0"/>
                <a:t>,…,y</a:t>
              </a:r>
              <a:r>
                <a:rPr lang="en-US" sz="2000" baseline="-25000" dirty="0" smtClean="0"/>
                <a:t>1,2,3</a:t>
              </a:r>
              <a:r>
                <a:rPr lang="en-US" sz="2000" dirty="0" smtClean="0"/>
                <a:t>=u</a:t>
              </a:r>
              <a:r>
                <a:rPr lang="en-US" sz="2000" baseline="-25000" dirty="0" smtClean="0"/>
                <a:t>1</a:t>
              </a:r>
              <a:r>
                <a:rPr lang="en-US" sz="2000" dirty="0" smtClean="0"/>
                <a:t>u</a:t>
              </a:r>
              <a:r>
                <a:rPr lang="en-US" sz="2000" baseline="-25000" dirty="0" smtClean="0"/>
                <a:t>2</a:t>
              </a:r>
              <a:r>
                <a:rPr lang="en-US" sz="2000" dirty="0" smtClean="0"/>
                <a:t>u</a:t>
              </a:r>
              <a:r>
                <a:rPr lang="en-US" sz="2000" baseline="-25000" dirty="0" smtClean="0"/>
                <a:t>3</a:t>
              </a:r>
              <a:r>
                <a:rPr lang="en-US" sz="2000" dirty="0" smtClean="0"/>
                <a:t> always satisfies the equation (**)</a:t>
              </a:r>
            </a:p>
            <a:p>
              <a:r>
                <a:rPr lang="en-US" sz="2000" dirty="0" smtClean="0"/>
                <a:t>Call it the </a:t>
              </a:r>
              <a:r>
                <a:rPr lang="en-US" sz="2000" dirty="0" smtClean="0">
                  <a:solidFill>
                    <a:srgbClr val="FF0000"/>
                  </a:solidFill>
                </a:rPr>
                <a:t>Canonical</a:t>
              </a:r>
              <a:r>
                <a:rPr lang="en-US" sz="2000" dirty="0" smtClean="0"/>
                <a:t> solution</a:t>
              </a:r>
              <a:endParaRPr lang="en-US" sz="20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85800" y="3505200"/>
            <a:ext cx="8001000" cy="2133600"/>
            <a:chOff x="1066800" y="2895600"/>
            <a:chExt cx="7620000" cy="1143000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1066800" y="2895600"/>
              <a:ext cx="7620000" cy="11430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57086" y="3140529"/>
              <a:ext cx="6934200" cy="725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Coming Up</a:t>
              </a:r>
            </a:p>
            <a:p>
              <a:endParaRPr lang="en-US" dirty="0" smtClean="0"/>
            </a:p>
            <a:p>
              <a:r>
                <a:rPr lang="en-US" sz="2000" dirty="0" smtClean="0"/>
                <a:t>Prove when we have enough equations, this is the only possible solution.</a:t>
              </a:r>
              <a:endParaRPr lang="en-US" sz="2000" dirty="0"/>
            </a:p>
          </p:txBody>
        </p:sp>
      </p:grpSp>
    </p:spTree>
    <p:custDataLst>
      <p:tags r:id="rId1"/>
    </p:custDataLst>
  </p:cSld>
  <p:clrMapOvr>
    <a:masterClrMapping/>
  </p:clrMapOvr>
  <p:transition advTm="29167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D0FC1F-CB0E-4727-978E-ADB06FDBE8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3A03C9-045C-4B53-8CD5-5FA13B72CE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3D1C32-0421-49B1-AEAA-79E199A85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19834D-4226-475E-8A05-4B180AC8B1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F2756B-D733-450A-A99F-E4E8EEBCA5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5F720C-2823-41CC-A5D8-91B94FC4DD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Form of the Linear Equation</a:t>
            </a:r>
            <a:endParaRPr lang="zh-CN" alt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dirty="0" smtClean="0">
                <a:uFill>
                  <a:solidFill>
                    <a:schemeClr val="bg1"/>
                  </a:solidFill>
                </a:uFill>
              </a:rPr>
              <a:t>Z</a:t>
            </a:r>
            <a:r>
              <a:rPr lang="en-US" baseline="30000" dirty="0" smtClean="0">
                <a:uFill>
                  <a:solidFill>
                    <a:schemeClr val="bg1"/>
                  </a:solidFill>
                </a:uFill>
              </a:rPr>
              <a:t>3</a:t>
            </a:r>
            <a:r>
              <a:rPr lang="en-US" baseline="-10000" dirty="0" smtClean="0">
                <a:uFill>
                  <a:solidFill>
                    <a:schemeClr val="bg1"/>
                  </a:solidFill>
                </a:uFill>
              </a:rPr>
              <a:t>i,j,k</a:t>
            </a:r>
            <a:r>
              <a:rPr lang="en-US" dirty="0" smtClean="0">
                <a:uFill>
                  <a:solidFill>
                    <a:schemeClr val="bg1"/>
                  </a:solidFill>
                </a:uFill>
              </a:rPr>
              <a:t> = L((</a:t>
            </a:r>
            <a:r>
              <a:rPr lang="en-US" dirty="0" err="1" smtClean="0">
                <a:uFill>
                  <a:solidFill>
                    <a:schemeClr val="bg1"/>
                  </a:solidFill>
                </a:uFill>
              </a:rPr>
              <a:t>x</a:t>
            </a:r>
            <a:r>
              <a:rPr lang="en-US" baseline="-10000" dirty="0" err="1" smtClean="0">
                <a:uFill>
                  <a:solidFill>
                    <a:schemeClr val="bg1"/>
                  </a:solidFill>
                </a:uFill>
              </a:rPr>
              <a:t>i</a:t>
            </a:r>
            <a:r>
              <a:rPr lang="en-US" dirty="0" err="1" smtClean="0">
                <a:uFill>
                  <a:solidFill>
                    <a:schemeClr val="bg1"/>
                  </a:solidFill>
                </a:uFill>
              </a:rPr>
              <a:t>+u</a:t>
            </a:r>
            <a:r>
              <a:rPr lang="en-US" baseline="-10000" dirty="0" err="1" smtClean="0">
                <a:uFill>
                  <a:solidFill>
                    <a:schemeClr val="bg1"/>
                  </a:solidFill>
                </a:uFill>
              </a:rPr>
              <a:t>i</a:t>
            </a:r>
            <a:r>
              <a:rPr lang="en-US" dirty="0" smtClean="0">
                <a:uFill>
                  <a:solidFill>
                    <a:schemeClr val="bg1"/>
                  </a:solidFill>
                </a:uFill>
              </a:rPr>
              <a:t>)(</a:t>
            </a:r>
            <a:r>
              <a:rPr lang="en-US" dirty="0" err="1" smtClean="0">
                <a:uFill>
                  <a:solidFill>
                    <a:schemeClr val="bg1"/>
                  </a:solidFill>
                </a:uFill>
              </a:rPr>
              <a:t>x</a:t>
            </a:r>
            <a:r>
              <a:rPr lang="en-US" baseline="-10000" dirty="0" err="1" smtClean="0">
                <a:uFill>
                  <a:solidFill>
                    <a:schemeClr val="bg1"/>
                  </a:solidFill>
                </a:uFill>
              </a:rPr>
              <a:t>j</a:t>
            </a:r>
            <a:r>
              <a:rPr lang="en-US" dirty="0" err="1" smtClean="0">
                <a:uFill>
                  <a:solidFill>
                    <a:schemeClr val="bg1"/>
                  </a:solidFill>
                </a:uFill>
              </a:rPr>
              <a:t>+u</a:t>
            </a:r>
            <a:r>
              <a:rPr lang="en-US" baseline="-10000" dirty="0" err="1" smtClean="0">
                <a:uFill>
                  <a:solidFill>
                    <a:schemeClr val="bg1"/>
                  </a:solidFill>
                </a:uFill>
              </a:rPr>
              <a:t>j</a:t>
            </a:r>
            <a:r>
              <a:rPr lang="en-US" dirty="0" smtClean="0">
                <a:uFill>
                  <a:solidFill>
                    <a:schemeClr val="bg1"/>
                  </a:solidFill>
                </a:uFill>
              </a:rPr>
              <a:t>)(</a:t>
            </a:r>
            <a:r>
              <a:rPr lang="en-US" dirty="0" err="1" smtClean="0">
                <a:uFill>
                  <a:solidFill>
                    <a:schemeClr val="bg1"/>
                  </a:solidFill>
                </a:uFill>
              </a:rPr>
              <a:t>x</a:t>
            </a:r>
            <a:r>
              <a:rPr lang="en-US" baseline="-10000" dirty="0" err="1" smtClean="0">
                <a:uFill>
                  <a:solidFill>
                    <a:schemeClr val="bg1"/>
                  </a:solidFill>
                </a:uFill>
              </a:rPr>
              <a:t>k</a:t>
            </a:r>
            <a:r>
              <a:rPr lang="en-US" dirty="0" err="1" smtClean="0">
                <a:uFill>
                  <a:solidFill>
                    <a:schemeClr val="bg1"/>
                  </a:solidFill>
                </a:uFill>
              </a:rPr>
              <a:t>+u</a:t>
            </a:r>
            <a:r>
              <a:rPr lang="en-US" baseline="-10000" dirty="0" err="1" smtClean="0">
                <a:uFill>
                  <a:solidFill>
                    <a:schemeClr val="bg1"/>
                  </a:solidFill>
                </a:uFill>
              </a:rPr>
              <a:t>k</a:t>
            </a:r>
            <a:r>
              <a:rPr lang="en-US" dirty="0" smtClean="0">
                <a:uFill>
                  <a:solidFill>
                    <a:schemeClr val="bg1"/>
                  </a:solidFill>
                </a:uFill>
              </a:rPr>
              <a:t>))</a:t>
            </a:r>
          </a:p>
          <a:p>
            <a:pPr lvl="1"/>
            <a:r>
              <a:rPr lang="en-US" dirty="0" smtClean="0"/>
              <a:t>Z</a:t>
            </a:r>
            <a:r>
              <a:rPr lang="en-US" baseline="30000" dirty="0" smtClean="0"/>
              <a:t>3</a:t>
            </a:r>
            <a:r>
              <a:rPr lang="en-US" baseline="-25000" dirty="0" smtClean="0"/>
              <a:t>1,2,3</a:t>
            </a:r>
            <a:r>
              <a:rPr lang="en-US" dirty="0" smtClean="0"/>
              <a:t> = y</a:t>
            </a:r>
            <a:r>
              <a:rPr lang="en-US" baseline="-25000" dirty="0" smtClean="0"/>
              <a:t>1,2,3</a:t>
            </a:r>
            <a:r>
              <a:rPr lang="en-US" dirty="0" smtClean="0"/>
              <a:t>+u</a:t>
            </a:r>
            <a:r>
              <a:rPr lang="en-US" baseline="-25000" dirty="0" smtClean="0"/>
              <a:t>1</a:t>
            </a:r>
            <a:r>
              <a:rPr lang="en-US" dirty="0" smtClean="0"/>
              <a:t>y</a:t>
            </a:r>
            <a:r>
              <a:rPr lang="en-US" baseline="-25000" dirty="0" smtClean="0"/>
              <a:t>2,3</a:t>
            </a:r>
            <a:r>
              <a:rPr lang="en-US" dirty="0" smtClean="0"/>
              <a:t>+u</a:t>
            </a:r>
            <a:r>
              <a:rPr lang="en-US" baseline="-25000" dirty="0" smtClean="0"/>
              <a:t>2</a:t>
            </a:r>
            <a:r>
              <a:rPr lang="en-US" dirty="0" smtClean="0"/>
              <a:t>y</a:t>
            </a:r>
            <a:r>
              <a:rPr lang="en-US" baseline="-25000" dirty="0" smtClean="0"/>
              <a:t>1,3</a:t>
            </a:r>
            <a:r>
              <a:rPr lang="en-US" dirty="0" smtClean="0"/>
              <a:t>+u</a:t>
            </a:r>
            <a:r>
              <a:rPr lang="en-US" baseline="-25000" dirty="0" smtClean="0"/>
              <a:t>3</a:t>
            </a:r>
            <a:r>
              <a:rPr lang="en-US" dirty="0" smtClean="0"/>
              <a:t>y</a:t>
            </a:r>
            <a:r>
              <a:rPr lang="en-US" baseline="-25000" dirty="0" smtClean="0"/>
              <a:t>1,2</a:t>
            </a:r>
            <a:r>
              <a:rPr lang="en-US" dirty="0" smtClean="0"/>
              <a:t>+u</a:t>
            </a:r>
            <a:r>
              <a:rPr lang="en-US" baseline="-25000" dirty="0" smtClean="0"/>
              <a:t>1</a:t>
            </a:r>
            <a:r>
              <a:rPr lang="en-US" dirty="0" smtClean="0"/>
              <a:t>u</a:t>
            </a:r>
            <a:r>
              <a:rPr lang="en-US" baseline="-25000" dirty="0" smtClean="0"/>
              <a:t>2</a:t>
            </a:r>
            <a:r>
              <a:rPr lang="en-US" dirty="0" smtClean="0"/>
              <a:t>y</a:t>
            </a:r>
            <a:r>
              <a:rPr lang="en-US" baseline="-25000" dirty="0" smtClean="0"/>
              <a:t>3</a:t>
            </a:r>
            <a:r>
              <a:rPr lang="en-US" dirty="0" smtClean="0"/>
              <a:t>+     			u</a:t>
            </a:r>
            <a:r>
              <a:rPr lang="en-US" baseline="-25000" dirty="0" smtClean="0"/>
              <a:t>1</a:t>
            </a:r>
            <a:r>
              <a:rPr lang="en-US" dirty="0" smtClean="0"/>
              <a:t>u</a:t>
            </a:r>
            <a:r>
              <a:rPr lang="en-US" baseline="-25000" dirty="0" smtClean="0"/>
              <a:t>3</a:t>
            </a:r>
            <a:r>
              <a:rPr lang="en-US" dirty="0" smtClean="0"/>
              <a:t>y</a:t>
            </a:r>
            <a:r>
              <a:rPr lang="en-US" baseline="-25000" dirty="0" smtClean="0"/>
              <a:t>2</a:t>
            </a:r>
            <a:r>
              <a:rPr lang="en-US" dirty="0" smtClean="0"/>
              <a:t>+u</a:t>
            </a:r>
            <a:r>
              <a:rPr lang="en-US" baseline="-25000" dirty="0" smtClean="0"/>
              <a:t>1</a:t>
            </a:r>
            <a:r>
              <a:rPr lang="en-US" dirty="0" smtClean="0"/>
              <a:t>u</a:t>
            </a:r>
            <a:r>
              <a:rPr lang="en-US" baseline="-25000" dirty="0" smtClean="0"/>
              <a:t>2</a:t>
            </a:r>
            <a:r>
              <a:rPr lang="en-US" dirty="0" smtClean="0"/>
              <a:t>y</a:t>
            </a:r>
            <a:r>
              <a:rPr lang="en-US" baseline="-25000" dirty="0" smtClean="0"/>
              <a:t>3</a:t>
            </a:r>
            <a:r>
              <a:rPr lang="en-US" dirty="0" smtClean="0"/>
              <a:t>+u</a:t>
            </a:r>
            <a:r>
              <a:rPr lang="en-US" baseline="-25000" dirty="0" smtClean="0"/>
              <a:t>1</a:t>
            </a:r>
            <a:r>
              <a:rPr lang="en-US" dirty="0" smtClean="0"/>
              <a:t>u</a:t>
            </a:r>
            <a:r>
              <a:rPr lang="en-US" baseline="-25000" dirty="0" smtClean="0"/>
              <a:t>2</a:t>
            </a:r>
            <a:r>
              <a:rPr lang="en-US" dirty="0" smtClean="0"/>
              <a:t>u</a:t>
            </a:r>
            <a:r>
              <a:rPr lang="en-US" baseline="-25000" dirty="0" smtClean="0"/>
              <a:t>3</a:t>
            </a:r>
          </a:p>
          <a:p>
            <a:r>
              <a:rPr lang="en-US" dirty="0" smtClean="0"/>
              <a:t>When c</a:t>
            </a:r>
            <a:r>
              <a:rPr lang="en-US" baseline="-25000" dirty="0" smtClean="0"/>
              <a:t>1</a:t>
            </a:r>
            <a:r>
              <a:rPr lang="en-US" dirty="0" smtClean="0"/>
              <a:t>=c</a:t>
            </a:r>
            <a:r>
              <a:rPr lang="en-US" baseline="-25000" dirty="0" smtClean="0"/>
              <a:t>2</a:t>
            </a:r>
            <a:r>
              <a:rPr lang="en-US" dirty="0" smtClean="0"/>
              <a:t>=c</a:t>
            </a:r>
            <a:r>
              <a:rPr lang="en-US" baseline="-25000" dirty="0" smtClean="0"/>
              <a:t>3</a:t>
            </a:r>
            <a:r>
              <a:rPr lang="en-US" dirty="0" smtClean="0"/>
              <a:t> = 0</a:t>
            </a:r>
          </a:p>
          <a:p>
            <a:pPr lvl="0"/>
            <a:r>
              <a:rPr lang="en-US" dirty="0" smtClean="0"/>
              <a:t>Recall </a:t>
            </a:r>
            <a:r>
              <a:rPr lang="en-US" altLang="zh-CN" dirty="0" smtClean="0"/>
              <a:t>(a</a:t>
            </a:r>
            <a:r>
              <a:rPr lang="en-US" altLang="zh-CN" baseline="30000" dirty="0" smtClean="0"/>
              <a:t>1</a:t>
            </a:r>
            <a:r>
              <a:rPr lang="en-US" altLang="zh-CN" dirty="0" smtClean="0"/>
              <a:t>∙x+b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)(a</a:t>
            </a:r>
            <a:r>
              <a:rPr lang="en-US" altLang="zh-CN" baseline="30000" dirty="0" smtClean="0"/>
              <a:t>2</a:t>
            </a:r>
            <a:r>
              <a:rPr lang="en-US" altLang="zh-CN" dirty="0" smtClean="0"/>
              <a:t>∙x+b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)(a</a:t>
            </a:r>
            <a:r>
              <a:rPr lang="en-US" altLang="zh-CN" baseline="30000" dirty="0" smtClean="0"/>
              <a:t>3</a:t>
            </a:r>
            <a:r>
              <a:rPr lang="en-US" altLang="zh-CN" dirty="0" smtClean="0"/>
              <a:t>∙x+b</a:t>
            </a:r>
            <a:r>
              <a:rPr lang="en-US" altLang="zh-CN" baseline="-25000" dirty="0" smtClean="0"/>
              <a:t>3</a:t>
            </a:r>
            <a:r>
              <a:rPr lang="en-US" altLang="zh-CN" dirty="0" smtClean="0"/>
              <a:t>) = 0 (*)</a:t>
            </a:r>
            <a:endParaRPr lang="en-US" dirty="0" smtClean="0"/>
          </a:p>
          <a:p>
            <a:r>
              <a:rPr lang="en-US" dirty="0" smtClean="0"/>
              <a:t>  </a:t>
            </a:r>
            <a:r>
              <a:rPr lang="en-US" altLang="zh-CN" dirty="0" smtClean="0"/>
              <a:t>(a</a:t>
            </a:r>
            <a:r>
              <a:rPr lang="en-US" altLang="zh-CN" baseline="30000" dirty="0" smtClean="0"/>
              <a:t>1</a:t>
            </a:r>
            <a:r>
              <a:rPr lang="en-US" altLang="zh-CN" dirty="0" smtClean="0"/>
              <a:t>∙(</a:t>
            </a:r>
            <a:r>
              <a:rPr lang="en-US" altLang="zh-CN" dirty="0" err="1" smtClean="0"/>
              <a:t>x+u</a:t>
            </a:r>
            <a:r>
              <a:rPr lang="en-US" altLang="zh-CN" dirty="0" smtClean="0"/>
              <a:t>)+c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)(a</a:t>
            </a:r>
            <a:r>
              <a:rPr lang="en-US" altLang="zh-CN" baseline="30000" dirty="0" smtClean="0"/>
              <a:t>2</a:t>
            </a:r>
            <a:r>
              <a:rPr lang="en-US" altLang="zh-CN" dirty="0" smtClean="0"/>
              <a:t>∙(</a:t>
            </a:r>
            <a:r>
              <a:rPr lang="en-US" altLang="zh-CN" dirty="0" err="1" smtClean="0"/>
              <a:t>x+u</a:t>
            </a:r>
            <a:r>
              <a:rPr lang="en-US" altLang="zh-CN" dirty="0" smtClean="0"/>
              <a:t>)+c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)(a</a:t>
            </a:r>
            <a:r>
              <a:rPr lang="en-US" altLang="zh-CN" baseline="30000" dirty="0" smtClean="0"/>
              <a:t>3</a:t>
            </a:r>
            <a:r>
              <a:rPr lang="en-US" altLang="zh-CN" dirty="0" smtClean="0"/>
              <a:t>∙(</a:t>
            </a:r>
            <a:r>
              <a:rPr lang="en-US" altLang="zh-CN" dirty="0" err="1" smtClean="0"/>
              <a:t>x+u</a:t>
            </a:r>
            <a:r>
              <a:rPr lang="en-US" altLang="zh-CN" dirty="0" smtClean="0"/>
              <a:t>)+c</a:t>
            </a:r>
            <a:r>
              <a:rPr lang="en-US" altLang="zh-CN" baseline="-25000" dirty="0" smtClean="0"/>
              <a:t>3</a:t>
            </a:r>
            <a:r>
              <a:rPr lang="en-US" altLang="zh-CN" dirty="0" smtClean="0"/>
              <a:t>) = 0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2514600" y="7010400"/>
          <a:ext cx="3886200" cy="685800"/>
        </p:xfrm>
        <a:graphic>
          <a:graphicData uri="http://schemas.openxmlformats.org/presentationml/2006/ole">
            <p:oleObj spid="_x0000_s1035" name="Equation" r:id="rId5" imgW="1295280" imgH="228600" progId="Equation.3">
              <p:embed/>
            </p:oleObj>
          </a:graphicData>
        </a:graphic>
      </p:graphicFrame>
      <p:pic>
        <p:nvPicPr>
          <p:cNvPr id="20" name="Picture 19" descr="eq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14600" y="4495800"/>
            <a:ext cx="3895022" cy="700982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ransition advTm="2067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Change View</a:t>
            </a:r>
            <a:endParaRPr lang="zh-CN" altLang="en-US" dirty="0"/>
          </a:p>
        </p:txBody>
      </p:sp>
      <p:pic>
        <p:nvPicPr>
          <p:cNvPr id="4" name="Picture 3" descr="eq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" y="1752600"/>
            <a:ext cx="3657600" cy="6582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91000" y="1828800"/>
            <a:ext cx="4586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Linear Equation over y variables</a:t>
            </a:r>
            <a:endParaRPr lang="en-US" sz="24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514600" y="7010400"/>
          <a:ext cx="3886200" cy="685800"/>
        </p:xfrm>
        <a:graphic>
          <a:graphicData uri="http://schemas.openxmlformats.org/presentationml/2006/ole">
            <p:oleObj spid="_x0000_s2050" name="Equation" r:id="rId6" imgW="1295280" imgH="228600" progId="Equation.3">
              <p:embed/>
            </p:oleObj>
          </a:graphicData>
        </a:graphic>
      </p:graphicFrame>
      <p:pic>
        <p:nvPicPr>
          <p:cNvPr id="7" name="Picture 6" descr="eq2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4800" y="2514600"/>
            <a:ext cx="3895022" cy="70098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48200" y="2590800"/>
            <a:ext cx="2851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Polynomial over </a:t>
            </a:r>
            <a:r>
              <a:rPr lang="en-US" sz="2400" dirty="0" err="1" smtClean="0"/>
              <a:t>a’s</a:t>
            </a:r>
            <a:endParaRPr lang="en-US" sz="2400" dirty="0"/>
          </a:p>
        </p:txBody>
      </p:sp>
      <p:sp>
        <p:nvSpPr>
          <p:cNvPr id="9" name="Content Placeholder 17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320925"/>
          </a:xfrm>
        </p:spPr>
        <p:txBody>
          <a:bodyPr/>
          <a:lstStyle/>
          <a:p>
            <a:r>
              <a:rPr lang="en-US" dirty="0" smtClean="0"/>
              <a:t>Lemma</a:t>
            </a:r>
          </a:p>
          <a:p>
            <a:pPr lvl="1"/>
            <a:r>
              <a:rPr lang="en-US" dirty="0" smtClean="0"/>
              <a:t>When Z</a:t>
            </a:r>
            <a:r>
              <a:rPr lang="en-US" baseline="30000" dirty="0" smtClean="0"/>
              <a:t>3</a:t>
            </a:r>
            <a:r>
              <a:rPr lang="en-US" dirty="0" smtClean="0"/>
              <a:t>≠0, the equation is a non-zero polynomial over </a:t>
            </a:r>
            <a:r>
              <a:rPr lang="en-US" dirty="0" err="1" smtClean="0"/>
              <a:t>a’s</a:t>
            </a:r>
            <a:endParaRPr lang="en-US" dirty="0" smtClean="0"/>
          </a:p>
          <a:p>
            <a:r>
              <a:rPr lang="en-US" dirty="0" smtClean="0"/>
              <a:t>Schwartz-</a:t>
            </a:r>
            <a:r>
              <a:rPr lang="en-US" dirty="0" err="1" smtClean="0"/>
              <a:t>Zippel</a:t>
            </a:r>
            <a:endParaRPr lang="en-US" dirty="0" smtClean="0"/>
          </a:p>
          <a:p>
            <a:pPr lvl="1"/>
            <a:r>
              <a:rPr lang="en-US" dirty="0" smtClean="0"/>
              <a:t>The polynomial is non-zero </a:t>
            </a:r>
            <a:r>
              <a:rPr lang="en-US" dirty="0" err="1" smtClean="0"/>
              <a:t>w.p</a:t>
            </a:r>
            <a:r>
              <a:rPr lang="en-US" dirty="0" smtClean="0"/>
              <a:t>. at </a:t>
            </a:r>
            <a:r>
              <a:rPr lang="en-US" smtClean="0"/>
              <a:t>least 2</a:t>
            </a:r>
            <a:r>
              <a:rPr lang="en-US" baseline="30000" smtClean="0"/>
              <a:t>-d</a:t>
            </a:r>
            <a:endParaRPr lang="en-US" baseline="30000" dirty="0" smtClean="0"/>
          </a:p>
        </p:txBody>
      </p:sp>
    </p:spTree>
    <p:custDataLst>
      <p:tags r:id="rId2"/>
    </p:custDataLst>
  </p:cSld>
  <p:clrMapOvr>
    <a:masterClrMapping/>
  </p:clrMapOvr>
  <p:transition advTm="181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Lemma </a:t>
            </a:r>
            <a:r>
              <a:rPr lang="en-US" dirty="0" smtClean="0">
                <a:sym typeface="Wingdings" pitchFamily="2" charset="2"/>
              </a:rPr>
              <a:t> Theorem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457200" y="4953000"/>
            <a:ext cx="8229600" cy="1219200"/>
            <a:chOff x="457200" y="4953000"/>
            <a:chExt cx="8229600" cy="1219200"/>
          </a:xfrm>
        </p:grpSpPr>
        <p:sp>
          <p:nvSpPr>
            <p:cNvPr id="9" name="Rectangle 8"/>
            <p:cNvSpPr/>
            <p:nvPr/>
          </p:nvSpPr>
          <p:spPr bwMode="auto">
            <a:xfrm>
              <a:off x="457200" y="4953000"/>
              <a:ext cx="8229600" cy="12192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43200" y="5334000"/>
              <a:ext cx="4038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With High Probability</a:t>
              </a:r>
              <a:endParaRPr lang="en-US" sz="28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57200" y="1524000"/>
            <a:ext cx="8229600" cy="3429000"/>
            <a:chOff x="457200" y="1524000"/>
            <a:chExt cx="8229600" cy="3429000"/>
          </a:xfrm>
        </p:grpSpPr>
        <p:sp>
          <p:nvSpPr>
            <p:cNvPr id="12" name="Up Arrow 11"/>
            <p:cNvSpPr/>
            <p:nvPr/>
          </p:nvSpPr>
          <p:spPr bwMode="auto">
            <a:xfrm>
              <a:off x="3886200" y="2743200"/>
              <a:ext cx="1371600" cy="2209800"/>
            </a:xfrm>
            <a:prstGeom prst="up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457200" y="1524000"/>
              <a:ext cx="8229600" cy="1219200"/>
              <a:chOff x="381000" y="5029200"/>
              <a:chExt cx="8229600" cy="1219200"/>
            </a:xfrm>
          </p:grpSpPr>
          <p:sp>
            <p:nvSpPr>
              <p:cNvPr id="14" name="Rectangle 13"/>
              <p:cNvSpPr/>
              <p:nvPr/>
            </p:nvSpPr>
            <p:spPr bwMode="auto">
              <a:xfrm>
                <a:off x="381000" y="5029200"/>
                <a:ext cx="8229600" cy="1219200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514600" y="5334000"/>
                <a:ext cx="4724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No Non-Canonical Solutions</a:t>
                </a:r>
                <a:endParaRPr lang="en-US" sz="2800" dirty="0"/>
              </a:p>
            </p:txBody>
          </p: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161748D-3EFB-497C-952A-908AC48B6E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DD48CE6-262A-46D7-ACD3-094BC58B84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011B4BA-EDF1-47F3-AB1A-73A9595D01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407CE18-BA40-4D7D-88B8-2B9B4A271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CEEE4AA-FF5E-40CA-86B2-03F0C5B96B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Learning With Errors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Used in designing new crypto systems</a:t>
            </a:r>
          </a:p>
          <a:p>
            <a:r>
              <a:rPr lang="en-US" altLang="zh-CN" dirty="0" smtClean="0"/>
              <a:t>Resistant to “side channel attacks”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Provable reduction from worst case lattice problems</a:t>
            </a:r>
            <a:endParaRPr lang="zh-CN" altLang="en-US" dirty="0"/>
          </a:p>
        </p:txBody>
      </p:sp>
      <p:pic>
        <p:nvPicPr>
          <p:cNvPr id="4" name="Picture 14" descr="setup_nosupply_2"/>
          <p:cNvPicPr>
            <a:picLocks noChangeAspect="1" noChangeArrowheads="1"/>
          </p:cNvPicPr>
          <p:nvPr/>
        </p:nvPicPr>
        <p:blipFill>
          <a:blip r:embed="rId4" cstate="print"/>
          <a:srcRect l="47900" t="15469" r="1143" b="45352"/>
          <a:stretch>
            <a:fillRect/>
          </a:stretch>
        </p:blipFill>
        <p:spPr bwMode="auto">
          <a:xfrm>
            <a:off x="4572000" y="3124200"/>
            <a:ext cx="2286000" cy="124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1828800" y="3124200"/>
            <a:ext cx="2317750" cy="1390650"/>
            <a:chOff x="4704" y="1620"/>
            <a:chExt cx="967" cy="609"/>
          </a:xfrm>
        </p:grpSpPr>
        <p:pic>
          <p:nvPicPr>
            <p:cNvPr id="6" name="Picture 27" descr="mem 2 brigh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08" y="1740"/>
              <a:ext cx="763" cy="489"/>
            </a:xfrm>
            <a:prstGeom prst="rect">
              <a:avLst/>
            </a:prstGeom>
            <a:noFill/>
          </p:spPr>
        </p:pic>
        <p:pic>
          <p:nvPicPr>
            <p:cNvPr id="7" name="Picture 28" descr="mem 2 brigh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704" y="1620"/>
              <a:ext cx="763" cy="489"/>
            </a:xfrm>
            <a:prstGeom prst="rect">
              <a:avLst/>
            </a:prstGeom>
            <a:noFill/>
          </p:spPr>
        </p:pic>
      </p:grpSp>
    </p:spTree>
    <p:custDataLst>
      <p:tags r:id="rId1"/>
    </p:custDataLst>
  </p:cSld>
  <p:clrMapOvr>
    <a:masterClrMapping/>
  </p:clrMapOvr>
  <p:transition advTm="7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Learning With Errors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Secret u in </a:t>
            </a:r>
            <a:r>
              <a:rPr lang="en-US" altLang="zh-CN" b="1" dirty="0" err="1" smtClean="0">
                <a:latin typeface="Castellar" pitchFamily="18" charset="0"/>
              </a:rPr>
              <a:t>Z</a:t>
            </a:r>
            <a:r>
              <a:rPr lang="en-US" altLang="zh-CN" baseline="-25000" dirty="0" err="1" smtClean="0"/>
              <a:t>q</a:t>
            </a:r>
            <a:r>
              <a:rPr lang="en-US" altLang="zh-CN" baseline="30000" dirty="0" err="1" smtClean="0"/>
              <a:t>n</a:t>
            </a:r>
            <a:endParaRPr lang="en-US" altLang="zh-CN" dirty="0" smtClean="0"/>
          </a:p>
          <a:p>
            <a:r>
              <a:rPr lang="en-US" altLang="zh-CN" dirty="0" smtClean="0"/>
              <a:t>Oracle returns random a and </a:t>
            </a:r>
            <a:r>
              <a:rPr lang="en-US" altLang="zh-CN" dirty="0" err="1" smtClean="0"/>
              <a:t>a∙u+c</a:t>
            </a:r>
            <a:endParaRPr lang="en-US" altLang="zh-CN" dirty="0" smtClean="0"/>
          </a:p>
          <a:p>
            <a:r>
              <a:rPr lang="en-US" altLang="zh-CN" dirty="0" smtClean="0"/>
              <a:t>c is chosen from Discrete Gaussian distribution with standard deviation </a:t>
            </a:r>
            <a:r>
              <a:rPr lang="el-GR" altLang="zh-CN" dirty="0" smtClean="0"/>
              <a:t>δ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When </a:t>
            </a:r>
            <a:r>
              <a:rPr lang="el-GR" altLang="zh-CN" dirty="0" smtClean="0"/>
              <a:t>δ</a:t>
            </a:r>
            <a:r>
              <a:rPr lang="en-US" altLang="zh-CN" dirty="0" smtClean="0"/>
              <a:t> = </a:t>
            </a:r>
            <a:r>
              <a:rPr lang="el-GR" altLang="zh-CN" dirty="0" smtClean="0"/>
              <a:t>Ω</a:t>
            </a:r>
            <a:r>
              <a:rPr lang="en-US" altLang="zh-CN" dirty="0" smtClean="0"/>
              <a:t>(n</a:t>
            </a:r>
            <a:r>
              <a:rPr lang="en-US" altLang="zh-CN" baseline="30000" dirty="0" smtClean="0"/>
              <a:t>1/2</a:t>
            </a:r>
            <a:r>
              <a:rPr lang="en-US" altLang="zh-CN" dirty="0" smtClean="0"/>
              <a:t>) lattice problems can be reduced to LWE</a:t>
            </a:r>
          </a:p>
        </p:txBody>
      </p:sp>
      <p:pic>
        <p:nvPicPr>
          <p:cNvPr id="4" name="Picture 3" descr="gaussian_distributi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24200" y="3505200"/>
            <a:ext cx="3371850" cy="180056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1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Learning With </a:t>
            </a:r>
            <a:r>
              <a:rPr lang="en-US" altLang="zh-CN" dirty="0" smtClean="0">
                <a:solidFill>
                  <a:srgbClr val="FF0000"/>
                </a:solidFill>
              </a:rPr>
              <a:t>Structured</a:t>
            </a:r>
            <a:r>
              <a:rPr lang="en-US" altLang="zh-CN" dirty="0" smtClean="0"/>
              <a:t> Errors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Represent structures using polynomials</a:t>
            </a:r>
          </a:p>
          <a:p>
            <a:endParaRPr lang="en-US" altLang="zh-CN" dirty="0" smtClean="0"/>
          </a:p>
          <a:p>
            <a:r>
              <a:rPr lang="en-US" altLang="zh-CN" dirty="0" err="1" smtClean="0"/>
              <a:t>Thm</a:t>
            </a:r>
            <a:r>
              <a:rPr lang="en-US" altLang="zh-CN" dirty="0" smtClean="0"/>
              <a:t>: When the polynomial has degree d &lt; q/4, the secret can be learned in </a:t>
            </a:r>
            <a:r>
              <a:rPr lang="en-US" altLang="zh-CN" dirty="0" err="1" smtClean="0"/>
              <a:t>n</a:t>
            </a:r>
            <a:r>
              <a:rPr lang="en-US" altLang="zh-CN" baseline="30000" dirty="0" err="1" smtClean="0"/>
              <a:t>O</a:t>
            </a:r>
            <a:r>
              <a:rPr lang="en-US" altLang="zh-CN" baseline="30000" dirty="0" smtClean="0"/>
              <a:t>(d)</a:t>
            </a:r>
            <a:r>
              <a:rPr lang="en-US" altLang="zh-CN" dirty="0" smtClean="0"/>
              <a:t> time.</a:t>
            </a:r>
          </a:p>
          <a:p>
            <a:endParaRPr lang="en-US" altLang="zh-CN" dirty="0" smtClean="0"/>
          </a:p>
          <a:p>
            <a:r>
              <a:rPr lang="en-US" altLang="zh-CN" dirty="0" err="1" smtClean="0"/>
              <a:t>Cor</a:t>
            </a:r>
            <a:r>
              <a:rPr lang="en-US" altLang="zh-CN" dirty="0" smtClean="0"/>
              <a:t>: When </a:t>
            </a:r>
            <a:r>
              <a:rPr lang="el-GR" altLang="zh-CN" dirty="0" smtClean="0"/>
              <a:t>δ</a:t>
            </a:r>
            <a:r>
              <a:rPr lang="en-US" altLang="zh-CN" dirty="0" smtClean="0"/>
              <a:t> = o(n</a:t>
            </a:r>
            <a:r>
              <a:rPr lang="en-US" altLang="zh-CN" baseline="30000" dirty="0" smtClean="0"/>
              <a:t>1/2</a:t>
            </a:r>
            <a:r>
              <a:rPr lang="en-US" altLang="zh-CN" dirty="0" smtClean="0"/>
              <a:t>), LWE has a sub-exponential time algorithm</a:t>
            </a:r>
          </a:p>
        </p:txBody>
      </p:sp>
    </p:spTree>
    <p:custDataLst>
      <p:tags r:id="rId1"/>
    </p:custDataLst>
  </p:cSld>
  <p:clrMapOvr>
    <a:masterClrMapping/>
  </p:clrMapOvr>
  <p:transition advTm="1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Learning With </a:t>
            </a:r>
            <a:r>
              <a:rPr lang="en-US" altLang="zh-CN" dirty="0" smtClean="0">
                <a:solidFill>
                  <a:srgbClr val="FF0000"/>
                </a:solidFill>
              </a:rPr>
              <a:t>Structured</a:t>
            </a:r>
            <a:r>
              <a:rPr lang="en-US" altLang="zh-CN" dirty="0" smtClean="0"/>
              <a:t> Errors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Take structure to be |c| &lt; C</a:t>
            </a:r>
            <a:r>
              <a:rPr lang="el-GR" altLang="zh-CN" dirty="0" smtClean="0"/>
              <a:t>δ</a:t>
            </a:r>
            <a:r>
              <a:rPr lang="en-US" altLang="zh-CN" baseline="30000" dirty="0" smtClean="0"/>
              <a:t>2</a:t>
            </a:r>
          </a:p>
          <a:p>
            <a:r>
              <a:rPr lang="en-US" altLang="zh-CN" dirty="0" smtClean="0"/>
              <a:t># of equations required = exp(O(C</a:t>
            </a:r>
            <a:r>
              <a:rPr lang="el-GR" altLang="zh-CN" dirty="0" smtClean="0"/>
              <a:t>δ</a:t>
            </a:r>
            <a:r>
              <a:rPr lang="en-US" altLang="zh-CN" baseline="30000" dirty="0" smtClean="0"/>
              <a:t>2</a:t>
            </a:r>
            <a:r>
              <a:rPr lang="en-US" altLang="zh-CN" dirty="0" smtClean="0"/>
              <a:t>))</a:t>
            </a:r>
          </a:p>
          <a:p>
            <a:r>
              <a:rPr lang="en-US" altLang="zh-CN" dirty="0" smtClean="0"/>
              <a:t>Probability that the structure is </a:t>
            </a:r>
            <a:r>
              <a:rPr lang="en-US" altLang="zh-CN" i="1" dirty="0" smtClean="0"/>
              <a:t>violated</a:t>
            </a:r>
            <a:r>
              <a:rPr lang="en-US" altLang="zh-CN" dirty="0" smtClean="0"/>
              <a:t> by a random answer (LWE oracle) = exp(-O(C</a:t>
            </a:r>
            <a:r>
              <a:rPr lang="en-US" altLang="zh-CN" baseline="30000" dirty="0" smtClean="0"/>
              <a:t>2</a:t>
            </a:r>
            <a:r>
              <a:rPr lang="el-GR" altLang="zh-CN" dirty="0" smtClean="0"/>
              <a:t>δ</a:t>
            </a:r>
            <a:r>
              <a:rPr lang="en-US" altLang="zh-CN" baseline="30000" dirty="0" smtClean="0"/>
              <a:t>2</a:t>
            </a:r>
            <a:r>
              <a:rPr lang="en-US" altLang="zh-CN" dirty="0" smtClean="0"/>
              <a:t>))</a:t>
            </a:r>
          </a:p>
          <a:p>
            <a:r>
              <a:rPr lang="en-US" altLang="zh-CN" dirty="0" smtClean="0"/>
              <a:t>LWE oracle ≈ LWSE oracle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With high probability the oracle answers satisfy the structure, the algorithm succeeds in finding the secret in time exp(O(</a:t>
            </a:r>
            <a:r>
              <a:rPr lang="el-GR" altLang="zh-CN" dirty="0" smtClean="0"/>
              <a:t>δ</a:t>
            </a:r>
            <a:r>
              <a:rPr lang="en-US" altLang="zh-CN" baseline="30000" dirty="0" smtClean="0"/>
              <a:t>2</a:t>
            </a:r>
            <a:r>
              <a:rPr lang="en-US" altLang="zh-CN" dirty="0" smtClean="0"/>
              <a:t>)) = exp(o(n)) when </a:t>
            </a:r>
            <a:r>
              <a:rPr lang="el-GR" altLang="zh-CN" dirty="0" smtClean="0"/>
              <a:t>δ</a:t>
            </a:r>
            <a:r>
              <a:rPr lang="en-US" altLang="zh-CN" baseline="30000" dirty="0" smtClean="0"/>
              <a:t>2</a:t>
            </a:r>
            <a:r>
              <a:rPr lang="en-US" altLang="zh-CN" dirty="0" smtClean="0"/>
              <a:t> = o(n).</a:t>
            </a:r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advTm="1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Open Problems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Can linearization techniques provide a non-trivial algorithm for the original model?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Are there more applications by choosing appropriate patterns?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Is it possible to improve the algorithm for learning with errors?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advTm="1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Thank You</a:t>
            </a:r>
            <a:endParaRPr lang="zh-CN" alt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Questions?</a:t>
            </a:r>
            <a:endParaRPr lang="zh-CN" altLang="en-US" dirty="0"/>
          </a:p>
        </p:txBody>
      </p:sp>
    </p:spTree>
  </p:cSld>
  <p:clrMapOvr>
    <a:masterClrMapping/>
  </p:clrMapOvr>
  <p:transition advTm="187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Parities with Noise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505200" y="2590800"/>
            <a:ext cx="4673600" cy="3200400"/>
            <a:chOff x="3505200" y="2590800"/>
            <a:chExt cx="4673600" cy="3200400"/>
          </a:xfrm>
        </p:grpSpPr>
        <p:pic>
          <p:nvPicPr>
            <p:cNvPr id="5" name="Picture 4" descr="magic-box-largethumb9894746.jpg"/>
            <p:cNvPicPr>
              <a:picLocks noChangeAspect="1"/>
            </p:cNvPicPr>
            <p:nvPr/>
          </p:nvPicPr>
          <p:blipFill>
            <a:blip r:embed="rId4" cstate="print"/>
            <a:srcRect b="5263"/>
            <a:stretch>
              <a:fillRect/>
            </a:stretch>
          </p:blipFill>
          <p:spPr>
            <a:xfrm>
              <a:off x="4800600" y="2590800"/>
              <a:ext cx="3378200" cy="3200400"/>
            </a:xfrm>
            <a:prstGeom prst="rect">
              <a:avLst/>
            </a:prstGeom>
          </p:spPr>
        </p:pic>
        <p:pic>
          <p:nvPicPr>
            <p:cNvPr id="6" name="Picture 5" descr="polls_red_button_med_30_1754_606730_poll_xlarge.jpe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505200" y="4267200"/>
              <a:ext cx="1214193" cy="1362075"/>
            </a:xfrm>
            <a:prstGeom prst="rect">
              <a:avLst/>
            </a:prstGeom>
          </p:spPr>
        </p:pic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5800" y="3352800"/>
            <a:ext cx="2133600" cy="222636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4400" y="1752600"/>
            <a:ext cx="35718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Secret u = (1,0,1,1,1)</a:t>
            </a:r>
            <a:endParaRPr lang="zh-CN" alt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257800" y="3124200"/>
            <a:ext cx="2932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u ∙ (0,1,0,1,1) = 0</a:t>
            </a:r>
            <a:endParaRPr lang="zh-CN" alt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410200" y="3505200"/>
            <a:ext cx="2932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u ∙ (1,1,1,0,1) = 1</a:t>
            </a:r>
            <a:endParaRPr lang="zh-CN" alt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449787" y="3886200"/>
            <a:ext cx="2932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u ∙ (0,1,1,1,0) = </a:t>
            </a:r>
            <a:r>
              <a:rPr lang="en-US" altLang="zh-CN" sz="2800" dirty="0" smtClean="0">
                <a:solidFill>
                  <a:srgbClr val="FF0000"/>
                </a:solidFill>
              </a:rPr>
              <a:t>1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5801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313 -0.00139 -0.00608 -0.00255 -0.0092 -0.00393 C -0.01354 -0.00579 -0.02274 -0.00787 -0.02274 -0.00787 C -0.02431 -0.00926 -0.02917 -0.01343 -0.03038 -0.01597 C -0.0375 -0.03148 -0.02448 -0.01227 -0.03646 -0.02824 C -0.03802 -0.03495 -0.03872 -0.03935 -0.04254 -0.04444 C -0.04462 -0.05926 -0.04549 -0.06088 -0.04254 -0.08079 C -0.04201 -0.08449 -0.03854 -0.08611 -0.03646 -0.08889 C -0.02708 -0.10139 -0.02153 -0.10278 -0.0092 -0.10694 C -0.00764 -0.10833 -0.00625 -0.10995 -0.00451 -0.11111 C -0.00313 -0.11204 -0.00139 -0.1118 0 -0.11296 C 0.00121 -0.11389 0.00174 -0.1162 0.00295 -0.11713 C 0.00712 -0.1206 0.01337 -0.12292 0.01805 -0.12523 C 0.0224 -0.13333 0.02726 -0.13981 0.03333 -0.14537 C 0.03698 -0.15255 0.0401 -0.15278 0.04549 -0.15741 C 0.04722 -0.16111 0.04983 -0.16389 0.05139 -0.16759 C 0.05694 -0.18009 0.04861 -0.16782 0.05608 -0.17778 C 0.06094 -0.19861 0.0625 -0.20301 0.05608 -0.23819 C 0.05538 -0.24236 0.05 -0.24097 0.04687 -0.24236 C 0.04115 -0.24491 0.03472 -0.24838 0.02882 -0.24838 " pathEditMode="relative" ptsTypes="fffffffffffffffffffA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11 -0.00996 -0.00139 0.00324 0.00451 -0.01227 C 0.00607 -0.01667 0.00937 -0.01968 0.01059 -0.02431 C 0.01232 -0.03102 0.01284 -0.03542 0.01666 -0.04051 C 0.01944 -0.05255 0.02239 -0.06435 0.02413 -0.07685 C 0.02257 -0.11597 0.02795 -0.10533 0.01666 -0.1213 C 0.01441 -0.13009 0.00798 -0.13472 0.00295 -0.14144 C -0.00087 -0.14653 -0.00382 -0.15255 -0.00764 -0.15764 C -0.01007 -0.16667 -0.01112 -0.17593 -0.01528 -0.1838 C -0.01424 -0.20695 -0.01823 -0.23634 0.00451 -0.23634 " pathEditMode="relative" ptsTypes="fffffffff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11 -0.00996 -0.00139 0.00324 0.00451 -0.01227 C 0.00607 -0.01667 0.00937 -0.01968 0.01059 -0.02431 C 0.01232 -0.03102 0.01284 -0.03542 0.01666 -0.04051 C 0.01944 -0.05255 0.02239 -0.06435 0.02413 -0.07685 C 0.02257 -0.11597 0.02795 -0.10533 0.01666 -0.1213 C 0.01441 -0.13009 0.00798 -0.13472 0.00295 -0.14144 C -0.00087 -0.14653 -0.00382 -0.15255 -0.00764 -0.15764 C -0.01007 -0.16667 -0.01112 -0.17593 -0.01528 -0.1838 C -0.01424 -0.20695 -0.01823 -0.23634 0.00451 -0.23634 " pathEditMode="relative" ptsTypes="fffffffffA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/>
          <p:nvPr/>
        </p:nvGrpSpPr>
        <p:grpSpPr>
          <a:xfrm>
            <a:off x="685800" y="2819400"/>
            <a:ext cx="7493000" cy="3581400"/>
            <a:chOff x="685800" y="2819400"/>
            <a:chExt cx="7493000" cy="3581400"/>
          </a:xfrm>
        </p:grpSpPr>
        <p:pic>
          <p:nvPicPr>
            <p:cNvPr id="5" name="Picture 4" descr="magic-box-largethumb9894746.jpg"/>
            <p:cNvPicPr>
              <a:picLocks noChangeAspect="1"/>
            </p:cNvPicPr>
            <p:nvPr/>
          </p:nvPicPr>
          <p:blipFill>
            <a:blip r:embed="rId4" cstate="print"/>
            <a:srcRect b="5263"/>
            <a:stretch>
              <a:fillRect/>
            </a:stretch>
          </p:blipFill>
          <p:spPr>
            <a:xfrm>
              <a:off x="4800600" y="3200400"/>
              <a:ext cx="3378200" cy="3200400"/>
            </a:xfrm>
            <a:prstGeom prst="rect">
              <a:avLst/>
            </a:prstGeom>
          </p:spPr>
        </p:pic>
        <p:pic>
          <p:nvPicPr>
            <p:cNvPr id="10" name="Picture 9" descr="adversary.jp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276600" y="3810000"/>
              <a:ext cx="1779237" cy="2514599"/>
            </a:xfrm>
            <a:prstGeom prst="rect">
              <a:avLst/>
            </a:prstGeom>
          </p:spPr>
        </p:pic>
        <p:sp>
          <p:nvSpPr>
            <p:cNvPr id="11" name="Cloud Callout 10"/>
            <p:cNvSpPr/>
            <p:nvPr/>
          </p:nvSpPr>
          <p:spPr bwMode="auto">
            <a:xfrm>
              <a:off x="685800" y="2819400"/>
              <a:ext cx="4343400" cy="914400"/>
            </a:xfrm>
            <a:prstGeom prst="cloudCallout">
              <a:avLst>
                <a:gd name="adj1" fmla="val 19017"/>
                <a:gd name="adj2" fmla="val 120833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Pretend (0,1,1,0,0)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Adversarial Noise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Structure = “not all inner-products are incorrect”</a:t>
            </a:r>
            <a:endParaRPr lang="zh-CN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5800" y="3962400"/>
            <a:ext cx="2133600" cy="222636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200" y="2133600"/>
            <a:ext cx="35718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Secret u = (1,0,1,1,1)</a:t>
            </a:r>
            <a:endParaRPr lang="zh-CN" alt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029200" y="3581400"/>
            <a:ext cx="373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u ∙ (0,1,0,1,1) = 0 </a:t>
            </a:r>
            <a:r>
              <a:rPr lang="en-US" altLang="zh-CN" sz="2800" dirty="0" smtClean="0">
                <a:solidFill>
                  <a:srgbClr val="FF0000"/>
                </a:solidFill>
              </a:rPr>
              <a:t>1</a:t>
            </a:r>
            <a:r>
              <a:rPr lang="en-US" altLang="zh-CN" sz="2800" dirty="0" smtClean="0"/>
              <a:t> 1</a:t>
            </a:r>
          </a:p>
          <a:p>
            <a:r>
              <a:rPr lang="en-US" altLang="zh-CN" sz="2800" dirty="0" smtClean="0"/>
              <a:t>u ∙ (1,1,0,1,0) = 0 </a:t>
            </a:r>
            <a:r>
              <a:rPr lang="en-US" altLang="zh-CN" sz="2800" dirty="0" smtClean="0">
                <a:solidFill>
                  <a:srgbClr val="FF0000"/>
                </a:solidFill>
              </a:rPr>
              <a:t>0</a:t>
            </a:r>
            <a:r>
              <a:rPr lang="en-US" altLang="zh-CN" sz="2800" dirty="0" smtClean="0"/>
              <a:t> 1</a:t>
            </a:r>
          </a:p>
          <a:p>
            <a:r>
              <a:rPr lang="en-US" altLang="zh-CN" sz="2800" dirty="0" smtClean="0"/>
              <a:t>u ∙ (0,1,1,0,0) = 1 </a:t>
            </a:r>
            <a:r>
              <a:rPr lang="en-US" altLang="zh-CN" sz="2800" dirty="0" smtClean="0">
                <a:solidFill>
                  <a:srgbClr val="FF0000"/>
                </a:solidFill>
              </a:rPr>
              <a:t>1</a:t>
            </a:r>
            <a:r>
              <a:rPr lang="en-US" altLang="zh-CN" sz="2800" dirty="0" smtClean="0"/>
              <a:t> 0</a:t>
            </a:r>
            <a:endParaRPr lang="zh-CN" altLang="en-US" sz="2800" dirty="0"/>
          </a:p>
        </p:txBody>
      </p:sp>
    </p:spTree>
    <p:custDataLst>
      <p:tags r:id="rId1"/>
    </p:custDataLst>
  </p:cSld>
  <p:clrMapOvr>
    <a:masterClrMapping/>
  </p:clrMapOvr>
  <p:transition advTm="101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313 -0.00139 -0.00608 -0.00255 -0.0092 -0.00393 C -0.01354 -0.00579 -0.02274 -0.00787 -0.02274 -0.00787 C -0.02431 -0.00926 -0.02917 -0.01343 -0.03038 -0.01597 C -0.0375 -0.03148 -0.02448 -0.01227 -0.03646 -0.02824 C -0.03802 -0.03495 -0.03872 -0.03935 -0.04254 -0.04444 C -0.04462 -0.05926 -0.04549 -0.06088 -0.04254 -0.08079 C -0.04201 -0.08449 -0.03854 -0.08611 -0.03646 -0.08889 C -0.02708 -0.10139 -0.02153 -0.10278 -0.0092 -0.10694 C -0.00764 -0.10833 -0.00625 -0.10995 -0.00451 -0.11111 C -0.00313 -0.11204 -0.00139 -0.1118 0 -0.11296 C 0.00121 -0.11389 0.00174 -0.1162 0.00295 -0.11713 C 0.00712 -0.1206 0.01337 -0.12292 0.01805 -0.12523 C 0.0224 -0.13333 0.02726 -0.13981 0.03333 -0.14537 C 0.03698 -0.15255 0.0401 -0.15278 0.04549 -0.15741 C 0.04722 -0.16111 0.04983 -0.16389 0.05139 -0.16759 C 0.05694 -0.18009 0.04861 -0.16782 0.05608 -0.17778 C 0.06094 -0.19861 0.0625 -0.20301 0.05608 -0.23819 C 0.05538 -0.24236 0.05 -0.24097 0.04687 -0.24236 C 0.04115 -0.24491 0.03472 -0.24838 0.02882 -0.24838 " pathEditMode="relative" ptsTypes="fffffffffffffffffffA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9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Adversarial Noise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adversary can fool ANY algorithm for some structures.</a:t>
            </a:r>
          </a:p>
          <a:p>
            <a:endParaRPr lang="en-US" altLang="zh-CN" dirty="0" smtClean="0"/>
          </a:p>
          <a:p>
            <a:r>
              <a:rPr lang="en-US" altLang="zh-CN" dirty="0" err="1" smtClean="0"/>
              <a:t>Thm</a:t>
            </a:r>
            <a:r>
              <a:rPr lang="en-US" altLang="zh-CN" dirty="0" smtClean="0"/>
              <a:t>: If there exists a vector c that cannot be represented as c = c</a:t>
            </a:r>
            <a:r>
              <a:rPr lang="en-US" altLang="zh-CN" baseline="30000" dirty="0" smtClean="0"/>
              <a:t>1</a:t>
            </a:r>
            <a:r>
              <a:rPr lang="en-US" altLang="zh-CN" dirty="0" smtClean="0"/>
              <a:t>+c</a:t>
            </a:r>
            <a:r>
              <a:rPr lang="en-US" altLang="zh-CN" baseline="30000" dirty="0" smtClean="0"/>
              <a:t>2</a:t>
            </a:r>
            <a:r>
              <a:rPr lang="en-US" altLang="zh-CN" dirty="0" smtClean="0"/>
              <a:t>, P(c</a:t>
            </a:r>
            <a:r>
              <a:rPr lang="en-US" altLang="zh-CN" baseline="30000" dirty="0" smtClean="0"/>
              <a:t>1</a:t>
            </a:r>
            <a:r>
              <a:rPr lang="en-US" altLang="zh-CN" dirty="0" smtClean="0"/>
              <a:t>)=P(c</a:t>
            </a:r>
            <a:r>
              <a:rPr lang="en-US" altLang="zh-CN" baseline="30000" dirty="0" smtClean="0"/>
              <a:t>2</a:t>
            </a:r>
            <a:r>
              <a:rPr lang="en-US" altLang="zh-CN" dirty="0" smtClean="0"/>
              <a:t>)=0, then the secret can be </a:t>
            </a:r>
            <a:r>
              <a:rPr lang="en-US" altLang="zh-CN" smtClean="0"/>
              <a:t>learned using </a:t>
            </a:r>
            <a:r>
              <a:rPr lang="en-US" altLang="zh-CN" dirty="0" err="1" smtClean="0"/>
              <a:t>n</a:t>
            </a:r>
            <a:r>
              <a:rPr lang="en-US" altLang="zh-CN" baseline="30000" dirty="0" err="1" smtClean="0"/>
              <a:t>O</a:t>
            </a:r>
            <a:r>
              <a:rPr lang="en-US" altLang="zh-CN" baseline="30000" dirty="0" smtClean="0"/>
              <a:t>(d)</a:t>
            </a:r>
            <a:r>
              <a:rPr lang="en-US" altLang="zh-CN" dirty="0" smtClean="0"/>
              <a:t> queries in </a:t>
            </a:r>
            <a:r>
              <a:rPr lang="en-US" altLang="zh-CN" dirty="0" err="1" smtClean="0"/>
              <a:t>n</a:t>
            </a:r>
            <a:r>
              <a:rPr lang="en-US" altLang="zh-CN" baseline="30000" dirty="0" err="1" smtClean="0"/>
              <a:t>O</a:t>
            </a:r>
            <a:r>
              <a:rPr lang="en-US" altLang="zh-CN" baseline="30000" dirty="0" smtClean="0"/>
              <a:t>(d)</a:t>
            </a:r>
            <a:r>
              <a:rPr lang="en-US" altLang="zh-CN" dirty="0" smtClean="0"/>
              <a:t> time, otherwise no algorithm can learn the secret with probability &gt; 1/2</a:t>
            </a:r>
            <a:endParaRPr lang="zh-CN" altLang="en-US" dirty="0"/>
          </a:p>
        </p:txBody>
      </p:sp>
    </p:spTree>
  </p:cSld>
  <p:clrMapOvr>
    <a:masterClrMapping/>
  </p:clrMapOvr>
  <p:transition advTm="172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Learning Parities with Noise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Secret vector </a:t>
            </a:r>
            <a:r>
              <a:rPr lang="en-US" altLang="zh-CN" dirty="0" smtClean="0">
                <a:solidFill>
                  <a:srgbClr val="FF0000"/>
                </a:solidFill>
              </a:rPr>
              <a:t>u</a:t>
            </a:r>
          </a:p>
          <a:p>
            <a:r>
              <a:rPr lang="en-US" altLang="zh-CN" dirty="0" smtClean="0"/>
              <a:t>Oracle returns random </a:t>
            </a:r>
            <a:r>
              <a:rPr lang="en-US" altLang="zh-CN" dirty="0" smtClean="0">
                <a:solidFill>
                  <a:srgbClr val="FF0000"/>
                </a:solidFill>
              </a:rPr>
              <a:t>a</a:t>
            </a:r>
            <a:r>
              <a:rPr lang="en-US" altLang="zh-CN" dirty="0" smtClean="0"/>
              <a:t> and </a:t>
            </a:r>
            <a:r>
              <a:rPr lang="en-US" altLang="zh-CN" dirty="0" err="1" smtClean="0">
                <a:solidFill>
                  <a:srgbClr val="FF0000"/>
                </a:solidFill>
              </a:rPr>
              <a:t>u∙a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 err="1" smtClean="0">
                <a:solidFill>
                  <a:srgbClr val="FF0000"/>
                </a:solidFill>
              </a:rPr>
              <a:t>u∙a</a:t>
            </a:r>
            <a:r>
              <a:rPr lang="en-US" altLang="zh-CN" dirty="0" smtClean="0"/>
              <a:t> is incorrect with probability </a:t>
            </a:r>
            <a:r>
              <a:rPr lang="en-US" altLang="zh-CN" dirty="0" smtClean="0">
                <a:solidFill>
                  <a:srgbClr val="FF0000"/>
                </a:solidFill>
              </a:rPr>
              <a:t>p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Best known algorithm: 2</a:t>
            </a:r>
            <a:r>
              <a:rPr lang="en-US" altLang="zh-CN" baseline="30000" dirty="0" smtClean="0"/>
              <a:t>O(n/log n)</a:t>
            </a:r>
          </a:p>
          <a:p>
            <a:r>
              <a:rPr lang="en-US" altLang="zh-CN" dirty="0" smtClean="0"/>
              <a:t>Used in designing public-key crypto</a:t>
            </a:r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advTm="10021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 smtClean="0"/>
              <a:t>Learning Parities with </a:t>
            </a:r>
            <a:r>
              <a:rPr lang="en-US" altLang="zh-CN" sz="3600" dirty="0" smtClean="0">
                <a:solidFill>
                  <a:srgbClr val="FF0000"/>
                </a:solidFill>
              </a:rPr>
              <a:t>Structured</a:t>
            </a:r>
            <a:r>
              <a:rPr lang="en-US" altLang="zh-CN" sz="3600" dirty="0" smtClean="0"/>
              <a:t> Noise</a:t>
            </a:r>
            <a:endParaRPr lang="zh-CN" altLang="en-US" sz="3600" dirty="0"/>
          </a:p>
        </p:txBody>
      </p:sp>
      <p:grpSp>
        <p:nvGrpSpPr>
          <p:cNvPr id="4" name="Group 3"/>
          <p:cNvGrpSpPr/>
          <p:nvPr/>
        </p:nvGrpSpPr>
        <p:grpSpPr>
          <a:xfrm>
            <a:off x="3505200" y="3200400"/>
            <a:ext cx="4673600" cy="3200400"/>
            <a:chOff x="3505200" y="2590800"/>
            <a:chExt cx="4673600" cy="3200400"/>
          </a:xfrm>
        </p:grpSpPr>
        <p:pic>
          <p:nvPicPr>
            <p:cNvPr id="5" name="Picture 4" descr="magic-box-largethumb9894746.jpg"/>
            <p:cNvPicPr>
              <a:picLocks noChangeAspect="1"/>
            </p:cNvPicPr>
            <p:nvPr/>
          </p:nvPicPr>
          <p:blipFill>
            <a:blip r:embed="rId4" cstate="print"/>
            <a:srcRect b="5263"/>
            <a:stretch>
              <a:fillRect/>
            </a:stretch>
          </p:blipFill>
          <p:spPr>
            <a:xfrm>
              <a:off x="4800600" y="2590800"/>
              <a:ext cx="3378200" cy="3200400"/>
            </a:xfrm>
            <a:prstGeom prst="rect">
              <a:avLst/>
            </a:prstGeom>
          </p:spPr>
        </p:pic>
        <p:pic>
          <p:nvPicPr>
            <p:cNvPr id="6" name="Picture 5" descr="polls_red_button_med_30_1754_606730_poll_xlarge.jpe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505200" y="4267200"/>
              <a:ext cx="1214193" cy="1362075"/>
            </a:xfrm>
            <a:prstGeom prst="rect">
              <a:avLst/>
            </a:prstGeom>
          </p:spPr>
        </p:pic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5800" y="3962400"/>
            <a:ext cx="2133600" cy="222636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4400" y="1752600"/>
            <a:ext cx="35718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Secret u = (1,0,1,1,1)</a:t>
            </a:r>
            <a:endParaRPr lang="zh-CN" alt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029200" y="3505200"/>
            <a:ext cx="293221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u ∙ (0,1,0,1,1) = 0</a:t>
            </a:r>
          </a:p>
          <a:p>
            <a:r>
              <a:rPr lang="en-US" altLang="zh-CN" sz="2800" dirty="0" smtClean="0"/>
              <a:t>u ∙ (1,1,0,1,0) = 1</a:t>
            </a:r>
          </a:p>
          <a:p>
            <a:r>
              <a:rPr lang="en-US" altLang="zh-CN" sz="2800" dirty="0" smtClean="0"/>
              <a:t>u ∙ (0,1,1,0,0) = 1</a:t>
            </a:r>
            <a:endParaRPr lang="zh-CN" altLang="en-US" sz="28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4648200" y="2362200"/>
            <a:ext cx="3962400" cy="304800"/>
            <a:chOff x="4648200" y="2362200"/>
            <a:chExt cx="3962400" cy="304800"/>
          </a:xfrm>
        </p:grpSpPr>
        <p:cxnSp>
          <p:nvCxnSpPr>
            <p:cNvPr id="11" name="Straight Connector 10"/>
            <p:cNvCxnSpPr/>
            <p:nvPr/>
          </p:nvCxnSpPr>
          <p:spPr bwMode="auto">
            <a:xfrm flipV="1">
              <a:off x="4648200" y="2362200"/>
              <a:ext cx="3962400" cy="3048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4648200" y="2362200"/>
              <a:ext cx="3886200" cy="2286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custDataLst>
      <p:tags r:id="rId1"/>
    </p:custDataLst>
  </p:cSld>
  <p:clrMapOvr>
    <a:masterClrMapping/>
  </p:clrMapOvr>
  <p:transition advTm="7219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313 -0.00139 -0.00608 -0.00255 -0.0092 -0.00393 C -0.01354 -0.00579 -0.02274 -0.00787 -0.02274 -0.00787 C -0.02431 -0.00926 -0.02917 -0.01343 -0.03038 -0.01597 C -0.0375 -0.03148 -0.02448 -0.01227 -0.03646 -0.02824 C -0.03802 -0.03495 -0.03872 -0.03935 -0.04254 -0.04444 C -0.04462 -0.05926 -0.04549 -0.06088 -0.04254 -0.08079 C -0.04201 -0.08449 -0.03854 -0.08611 -0.03646 -0.08889 C -0.02708 -0.10139 -0.02153 -0.10278 -0.0092 -0.10694 C -0.00764 -0.10833 -0.00625 -0.10995 -0.00451 -0.11111 C -0.00313 -0.11204 -0.00139 -0.1118 0 -0.11296 C 0.00121 -0.11389 0.00174 -0.1162 0.00295 -0.11713 C 0.00712 -0.1206 0.01337 -0.12292 0.01805 -0.12523 C 0.0224 -0.13333 0.02726 -0.13981 0.03333 -0.14537 C 0.03698 -0.15255 0.0401 -0.15278 0.04549 -0.15741 C 0.04722 -0.16111 0.04983 -0.16389 0.05139 -0.16759 C 0.05694 -0.18009 0.04861 -0.16782 0.05608 -0.17778 C 0.06094 -0.19861 0.0625 -0.20301 0.05608 -0.23819 C 0.05538 -0.24236 0.05 -0.24097 0.04687 -0.24236 C 0.04115 -0.24491 0.03472 -0.24838 0.02882 -0.24838 " pathEditMode="relative" ptsTypes="fffffffffffffffffffA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 smtClean="0"/>
              <a:t>Learning Parities with </a:t>
            </a:r>
            <a:r>
              <a:rPr lang="en-US" altLang="zh-CN" sz="3600" dirty="0" smtClean="0">
                <a:solidFill>
                  <a:srgbClr val="FF0000"/>
                </a:solidFill>
              </a:rPr>
              <a:t>Structured</a:t>
            </a:r>
            <a:r>
              <a:rPr lang="en-US" altLang="zh-CN" sz="3600" dirty="0" smtClean="0"/>
              <a:t> Noise</a:t>
            </a:r>
            <a:endParaRPr lang="zh-CN" alt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Secret vector </a:t>
            </a:r>
            <a:r>
              <a:rPr lang="en-US" altLang="zh-CN" dirty="0" smtClean="0">
                <a:solidFill>
                  <a:srgbClr val="FF0000"/>
                </a:solidFill>
              </a:rPr>
              <a:t>u</a:t>
            </a:r>
          </a:p>
          <a:p>
            <a:r>
              <a:rPr lang="en-US" altLang="zh-CN" dirty="0" smtClean="0"/>
              <a:t>Oracle returns random </a:t>
            </a:r>
            <a:r>
              <a:rPr lang="en-US" altLang="zh-CN" dirty="0" smtClean="0">
                <a:solidFill>
                  <a:srgbClr val="FF0000"/>
                </a:solidFill>
              </a:rPr>
              <a:t>a</a:t>
            </a:r>
            <a:r>
              <a:rPr lang="en-US" altLang="zh-CN" baseline="30000" dirty="0" smtClean="0">
                <a:solidFill>
                  <a:srgbClr val="FF0000"/>
                </a:solidFill>
              </a:rPr>
              <a:t>1</a:t>
            </a:r>
            <a:r>
              <a:rPr lang="en-US" altLang="zh-CN" dirty="0" smtClean="0">
                <a:solidFill>
                  <a:srgbClr val="FF0000"/>
                </a:solidFill>
              </a:rPr>
              <a:t>, a</a:t>
            </a:r>
            <a:r>
              <a:rPr lang="en-US" altLang="zh-CN" baseline="30000" dirty="0" smtClean="0">
                <a:solidFill>
                  <a:srgbClr val="FF0000"/>
                </a:solidFill>
              </a:rPr>
              <a:t>2</a:t>
            </a:r>
            <a:r>
              <a:rPr lang="en-US" altLang="zh-CN" dirty="0" smtClean="0">
                <a:solidFill>
                  <a:srgbClr val="FF0000"/>
                </a:solidFill>
              </a:rPr>
              <a:t>, …, a</a:t>
            </a:r>
            <a:r>
              <a:rPr lang="en-US" altLang="zh-CN" baseline="30000" dirty="0" smtClean="0">
                <a:solidFill>
                  <a:srgbClr val="FF0000"/>
                </a:solidFill>
              </a:rPr>
              <a:t>m</a:t>
            </a:r>
            <a:r>
              <a:rPr lang="en-US" altLang="zh-CN" dirty="0" smtClean="0"/>
              <a:t> and </a:t>
            </a:r>
            <a:r>
              <a:rPr lang="en-US" altLang="zh-CN" dirty="0" smtClean="0">
                <a:solidFill>
                  <a:srgbClr val="FF0000"/>
                </a:solidFill>
              </a:rPr>
              <a:t>b</a:t>
            </a:r>
            <a:r>
              <a:rPr lang="en-US" altLang="zh-CN" baseline="-25000" dirty="0" smtClean="0">
                <a:solidFill>
                  <a:srgbClr val="FF0000"/>
                </a:solidFill>
              </a:rPr>
              <a:t>1</a:t>
            </a:r>
            <a:r>
              <a:rPr lang="en-US" altLang="zh-CN" dirty="0" smtClean="0">
                <a:solidFill>
                  <a:srgbClr val="FF0000"/>
                </a:solidFill>
              </a:rPr>
              <a:t>=u∙a</a:t>
            </a:r>
            <a:r>
              <a:rPr lang="en-US" altLang="zh-CN" baseline="30000" dirty="0" smtClean="0">
                <a:solidFill>
                  <a:srgbClr val="FF0000"/>
                </a:solidFill>
              </a:rPr>
              <a:t>1</a:t>
            </a:r>
            <a:r>
              <a:rPr lang="en-US" altLang="zh-CN" dirty="0" smtClean="0">
                <a:solidFill>
                  <a:srgbClr val="FF0000"/>
                </a:solidFill>
              </a:rPr>
              <a:t>, b</a:t>
            </a:r>
            <a:r>
              <a:rPr lang="en-US" altLang="zh-CN" baseline="-25000" dirty="0" smtClean="0">
                <a:solidFill>
                  <a:srgbClr val="FF0000"/>
                </a:solidFill>
              </a:rPr>
              <a:t>2</a:t>
            </a:r>
            <a:r>
              <a:rPr lang="en-US" altLang="zh-CN" dirty="0" smtClean="0">
                <a:solidFill>
                  <a:srgbClr val="FF0000"/>
                </a:solidFill>
              </a:rPr>
              <a:t>=u∙a</a:t>
            </a:r>
            <a:r>
              <a:rPr lang="en-US" altLang="zh-CN" baseline="30000" dirty="0" smtClean="0">
                <a:solidFill>
                  <a:srgbClr val="FF0000"/>
                </a:solidFill>
              </a:rPr>
              <a:t>2</a:t>
            </a:r>
            <a:r>
              <a:rPr lang="en-US" altLang="zh-CN" dirty="0" smtClean="0">
                <a:solidFill>
                  <a:srgbClr val="FF0000"/>
                </a:solidFill>
              </a:rPr>
              <a:t>, …, </a:t>
            </a:r>
            <a:r>
              <a:rPr lang="en-US" altLang="zh-CN" dirty="0" err="1" smtClean="0">
                <a:solidFill>
                  <a:srgbClr val="FF0000"/>
                </a:solidFill>
              </a:rPr>
              <a:t>b</a:t>
            </a:r>
            <a:r>
              <a:rPr lang="en-US" altLang="zh-CN" baseline="-25000" dirty="0" err="1" smtClean="0">
                <a:solidFill>
                  <a:srgbClr val="FF0000"/>
                </a:solidFill>
              </a:rPr>
              <a:t>m</a:t>
            </a:r>
            <a:r>
              <a:rPr lang="en-US" altLang="zh-CN" dirty="0" smtClean="0">
                <a:solidFill>
                  <a:srgbClr val="FF0000"/>
                </a:solidFill>
              </a:rPr>
              <a:t>=</a:t>
            </a:r>
            <a:r>
              <a:rPr lang="en-US" altLang="zh-CN" dirty="0" err="1" smtClean="0">
                <a:solidFill>
                  <a:srgbClr val="FF0000"/>
                </a:solidFill>
              </a:rPr>
              <a:t>u∙a</a:t>
            </a:r>
            <a:r>
              <a:rPr lang="en-US" altLang="zh-CN" baseline="30000" dirty="0" err="1" smtClean="0">
                <a:solidFill>
                  <a:srgbClr val="FF0000"/>
                </a:solidFill>
              </a:rPr>
              <a:t>m</a:t>
            </a:r>
            <a:endParaRPr lang="en-US" altLang="zh-CN" baseline="30000" dirty="0" smtClean="0">
              <a:solidFill>
                <a:srgbClr val="FF0000"/>
              </a:solidFill>
            </a:endParaRPr>
          </a:p>
          <a:p>
            <a:r>
              <a:rPr lang="en-US" altLang="zh-CN" dirty="0" smtClean="0"/>
              <a:t>“Not all inner-products are incorrect”</a:t>
            </a:r>
          </a:p>
          <a:p>
            <a:r>
              <a:rPr lang="en-US" altLang="zh-CN" dirty="0" smtClean="0"/>
              <a:t>The error has a certain </a:t>
            </a:r>
            <a:r>
              <a:rPr lang="en-US" altLang="zh-CN" dirty="0" smtClean="0">
                <a:solidFill>
                  <a:srgbClr val="FF0000"/>
                </a:solidFill>
              </a:rPr>
              <a:t>structure</a:t>
            </a:r>
          </a:p>
          <a:p>
            <a:endParaRPr lang="en-US" altLang="zh-CN" dirty="0" smtClean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95400" y="4038600"/>
            <a:ext cx="6858000" cy="2362200"/>
            <a:chOff x="1295400" y="3886200"/>
            <a:chExt cx="6858000" cy="2362200"/>
          </a:xfrm>
        </p:grpSpPr>
        <p:sp>
          <p:nvSpPr>
            <p:cNvPr id="6" name="Cloud Callout 5"/>
            <p:cNvSpPr/>
            <p:nvPr/>
          </p:nvSpPr>
          <p:spPr bwMode="auto">
            <a:xfrm>
              <a:off x="2438400" y="3886200"/>
              <a:ext cx="5715000" cy="1219200"/>
            </a:xfrm>
            <a:prstGeom prst="cloudCallout">
              <a:avLst>
                <a:gd name="adj1" fmla="val -44591"/>
                <a:gd name="adj2" fmla="val 46591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95400" y="4800600"/>
              <a:ext cx="1387475" cy="144780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2895600" y="4038600"/>
              <a:ext cx="46482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/>
                <a:t>Can the secret be learned in polynomial time?</a:t>
              </a:r>
              <a:endParaRPr lang="zh-CN" altLang="en-US" sz="2800" dirty="0"/>
            </a:p>
          </p:txBody>
        </p:sp>
      </p:grpSp>
    </p:spTree>
    <p:custDataLst>
      <p:tags r:id="rId1"/>
    </p:custDataLst>
  </p:cSld>
  <p:clrMapOvr>
    <a:masterClrMapping/>
  </p:clrMapOvr>
  <p:transition advTm="7756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Structures as Polynomials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1475"/>
            <a:ext cx="8229600" cy="4530725"/>
          </a:xfrm>
        </p:spPr>
        <p:txBody>
          <a:bodyPr/>
          <a:lstStyle/>
          <a:p>
            <a:r>
              <a:rPr lang="en-US" altLang="zh-CN" dirty="0" err="1" smtClean="0"/>
              <a:t>c</a:t>
            </a:r>
            <a:r>
              <a:rPr lang="en-US" altLang="zh-CN" baseline="-25000" dirty="0" err="1" smtClean="0"/>
              <a:t>i</a:t>
            </a:r>
            <a:r>
              <a:rPr lang="en-US" altLang="zh-CN" dirty="0" smtClean="0"/>
              <a:t>=1 </a:t>
            </a:r>
            <a:r>
              <a:rPr lang="en-US" altLang="zh-CN" dirty="0" err="1" smtClean="0"/>
              <a:t>iff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i-th</a:t>
            </a:r>
            <a:r>
              <a:rPr lang="en-US" altLang="zh-CN" smtClean="0"/>
              <a:t> inner-product </a:t>
            </a:r>
            <a:r>
              <a:rPr lang="en-US" altLang="zh-CN" dirty="0" smtClean="0"/>
              <a:t>is incorrect</a:t>
            </a:r>
          </a:p>
          <a:p>
            <a:r>
              <a:rPr lang="en-US" altLang="zh-CN" dirty="0" smtClean="0"/>
              <a:t>P(c) = 0 if an answer pattern is allowed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“At least one of the inner-products is correct”</a:t>
            </a:r>
          </a:p>
          <a:p>
            <a:pPr lvl="1"/>
            <a:r>
              <a:rPr lang="en-US" altLang="zh-CN" dirty="0" smtClean="0"/>
              <a:t>P(c) = c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c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c</a:t>
            </a:r>
            <a:r>
              <a:rPr lang="en-US" altLang="zh-CN" baseline="-25000" dirty="0" smtClean="0"/>
              <a:t>3</a:t>
            </a:r>
            <a:r>
              <a:rPr lang="en-US" altLang="zh-CN" dirty="0" smtClean="0"/>
              <a:t>…c</a:t>
            </a:r>
            <a:r>
              <a:rPr lang="en-US" altLang="zh-CN" baseline="-25000" dirty="0" smtClean="0"/>
              <a:t>m</a:t>
            </a:r>
            <a:r>
              <a:rPr lang="en-US" altLang="zh-CN" dirty="0" smtClean="0"/>
              <a:t> = 0</a:t>
            </a:r>
          </a:p>
          <a:p>
            <a:r>
              <a:rPr lang="en-US" altLang="zh-CN" dirty="0" smtClean="0"/>
              <a:t>“No 3 consecutive wrong inner-products”</a:t>
            </a:r>
          </a:p>
          <a:p>
            <a:pPr lvl="1"/>
            <a:r>
              <a:rPr lang="en-US" altLang="zh-CN" dirty="0" smtClean="0"/>
              <a:t>P(c) = c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c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c</a:t>
            </a:r>
            <a:r>
              <a:rPr lang="en-US" altLang="zh-CN" baseline="-25000" dirty="0" smtClean="0"/>
              <a:t>3</a:t>
            </a:r>
            <a:r>
              <a:rPr lang="en-US" altLang="zh-CN" dirty="0" smtClean="0"/>
              <a:t>+c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c</a:t>
            </a:r>
            <a:r>
              <a:rPr lang="en-US" altLang="zh-CN" baseline="-25000" dirty="0" smtClean="0"/>
              <a:t>3</a:t>
            </a:r>
            <a:r>
              <a:rPr lang="en-US" altLang="zh-CN" dirty="0" smtClean="0"/>
              <a:t>c</a:t>
            </a:r>
            <a:r>
              <a:rPr lang="en-US" altLang="zh-CN" baseline="-25000" dirty="0" smtClean="0"/>
              <a:t>4</a:t>
            </a:r>
            <a:r>
              <a:rPr lang="en-US" altLang="zh-CN" dirty="0" smtClean="0"/>
              <a:t>+…+c</a:t>
            </a:r>
            <a:r>
              <a:rPr lang="en-US" altLang="zh-CN" baseline="-25000" dirty="0" smtClean="0"/>
              <a:t>m-2</a:t>
            </a:r>
            <a:r>
              <a:rPr lang="en-US" altLang="zh-CN" dirty="0" smtClean="0"/>
              <a:t>c</a:t>
            </a:r>
            <a:r>
              <a:rPr lang="en-US" altLang="zh-CN" baseline="-25000" dirty="0" smtClean="0"/>
              <a:t>m-1</a:t>
            </a:r>
            <a:r>
              <a:rPr lang="en-US" altLang="zh-CN" dirty="0" smtClean="0"/>
              <a:t>c</a:t>
            </a:r>
            <a:r>
              <a:rPr lang="en-US" altLang="zh-CN" baseline="-25000" dirty="0" smtClean="0"/>
              <a:t>m</a:t>
            </a:r>
            <a:r>
              <a:rPr lang="en-US" altLang="zh-CN" dirty="0" smtClean="0"/>
              <a:t> = 0</a:t>
            </a:r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advTm="20696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Subscripts are used for indexing vectors</a:t>
            </a:r>
          </a:p>
          <a:p>
            <a:pPr lvl="1"/>
            <a:r>
              <a:rPr lang="en-US" dirty="0" err="1" smtClean="0"/>
              <a:t>u</a:t>
            </a:r>
            <a:r>
              <a:rPr lang="en-US" baseline="-25000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r>
              <a:rPr lang="en-US" dirty="0" smtClean="0"/>
              <a:t>Superscripts are used for a list of vectors</a:t>
            </a:r>
          </a:p>
          <a:p>
            <a:pPr lvl="1"/>
            <a:r>
              <a:rPr lang="en-US" dirty="0" err="1" smtClean="0"/>
              <a:t>a</a:t>
            </a:r>
            <a:r>
              <a:rPr lang="en-US" baseline="30000" dirty="0" err="1" smtClean="0"/>
              <a:t>i</a:t>
            </a:r>
            <a:endParaRPr lang="en-US" baseline="-25000" dirty="0" smtClean="0"/>
          </a:p>
          <a:p>
            <a:r>
              <a:rPr lang="en-US" dirty="0" smtClean="0"/>
              <a:t>High dimensional vectors are indexed like </a:t>
            </a:r>
            <a:r>
              <a:rPr lang="en-US" dirty="0" err="1" smtClean="0"/>
              <a:t>Z</a:t>
            </a:r>
            <a:r>
              <a:rPr lang="en-US" baseline="-10000" dirty="0" err="1" smtClean="0"/>
              <a:t>i,j,k</a:t>
            </a:r>
            <a:endParaRPr lang="en-US" baseline="-10000" dirty="0" smtClean="0"/>
          </a:p>
          <a:p>
            <a:r>
              <a:rPr lang="en-US" dirty="0" smtClean="0"/>
              <a:t>a, b are known constants, u, c are unknown constants used in analysis, x, y, Z are variables in equations.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Main Result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73525"/>
          </a:xfrm>
        </p:spPr>
        <p:txBody>
          <a:bodyPr/>
          <a:lstStyle/>
          <a:p>
            <a:r>
              <a:rPr lang="en-US" altLang="zh-CN" dirty="0" smtClean="0"/>
              <a:t>For </a:t>
            </a:r>
            <a:r>
              <a:rPr lang="en-US" altLang="zh-CN" dirty="0" smtClean="0">
                <a:solidFill>
                  <a:srgbClr val="FF0000"/>
                </a:solidFill>
              </a:rPr>
              <a:t>ANY</a:t>
            </a:r>
            <a:r>
              <a:rPr lang="en-US" altLang="zh-CN" dirty="0" smtClean="0"/>
              <a:t> non-trivial structure P of degree d, the secret can be learned using </a:t>
            </a:r>
            <a:r>
              <a:rPr lang="en-US" altLang="zh-CN" dirty="0" err="1" smtClean="0"/>
              <a:t>n</a:t>
            </a:r>
            <a:r>
              <a:rPr lang="en-US" altLang="zh-CN" baseline="30000" dirty="0" err="1" smtClean="0"/>
              <a:t>O</a:t>
            </a:r>
            <a:r>
              <a:rPr lang="en-US" altLang="zh-CN" baseline="30000" dirty="0" smtClean="0"/>
              <a:t>(d)</a:t>
            </a:r>
            <a:r>
              <a:rPr lang="en-US" altLang="zh-CN" dirty="0" smtClean="0"/>
              <a:t> queries and </a:t>
            </a:r>
            <a:r>
              <a:rPr lang="en-US" altLang="zh-CN" dirty="0" err="1" smtClean="0"/>
              <a:t>n</a:t>
            </a:r>
            <a:r>
              <a:rPr lang="en-US" altLang="zh-CN" baseline="30000" dirty="0" err="1" smtClean="0"/>
              <a:t>O</a:t>
            </a:r>
            <a:r>
              <a:rPr lang="en-US" altLang="zh-CN" baseline="30000" dirty="0" smtClean="0"/>
              <a:t>(d)</a:t>
            </a:r>
            <a:r>
              <a:rPr lang="en-US" altLang="zh-CN" dirty="0" smtClean="0"/>
              <a:t> time.</a:t>
            </a:r>
            <a:endParaRPr lang="zh-CN" alt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133600" y="3200400"/>
            <a:ext cx="2972862" cy="2753536"/>
            <a:chOff x="1905000" y="3113864"/>
            <a:chExt cx="2972862" cy="275353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05000" y="3962400"/>
              <a:ext cx="1825625" cy="1905000"/>
            </a:xfrm>
            <a:prstGeom prst="rect">
              <a:avLst/>
            </a:prstGeom>
          </p:spPr>
        </p:pic>
        <p:pic>
          <p:nvPicPr>
            <p:cNvPr id="5" name="Picture 4" descr="canstock0622097.jp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900000">
              <a:off x="3591987" y="3113864"/>
              <a:ext cx="1285875" cy="1428750"/>
            </a:xfrm>
            <a:prstGeom prst="rect">
              <a:avLst/>
            </a:prstGeom>
          </p:spPr>
        </p:pic>
      </p:grpSp>
      <p:pic>
        <p:nvPicPr>
          <p:cNvPr id="7" name="Picture 6" descr="ps_noise.pn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-240000">
            <a:off x="5104334" y="3603158"/>
            <a:ext cx="2887328" cy="2255011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2257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Proof Outline</a:t>
            </a:r>
            <a:endParaRPr lang="zh-CN" alt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</p:cSld>
  <p:clrMapOvr>
    <a:masterClrMapping/>
  </p:clrMapOvr>
  <p:transition advTm="646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AsOne/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4.3|5.8|9.7|10.6|33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15.3|19.8|14.2|4.9|15.8|2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10.8|7|38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9.8|15.5|9.5|5.6|3.1|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|8.9|9.6|4.5|29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7.1|9.8|6.5|7.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|10.4|9.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6.9|11.1|27.9|2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21.5|11.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5|4.4|7.2|4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3.3|7.1|15.7|17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7|3.4|2.7|6.1|12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2.1|15.1|39.5|11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11.5|10.4|29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3|11.9|8.8|14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23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32.9|66.4|2.4|10.1|24.3"/>
</p:tagLst>
</file>

<file path=ppt/theme/theme1.xml><?xml version="1.0" encoding="utf-8"?>
<a:theme xmlns:a="http://schemas.openxmlformats.org/drawingml/2006/main" name="TS006087452">
  <a:themeElements>
    <a:clrScheme name="Level 9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99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00"/>
      </a:accent6>
      <a:hlink>
        <a:srgbClr val="666699"/>
      </a:hlink>
      <a:folHlink>
        <a:srgbClr val="999966"/>
      </a:folHlink>
    </a:clrScheme>
    <a:fontScheme name="Leve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>
  <documentManagement>
    <NumericAssetId xmlns="145c5697-5eb5-440b-b2f1-a8273fb59250" xsi:nil="true"/>
    <AssetType xmlns="145c5697-5eb5-440b-b2f1-a8273fb59250">TP</AssetType>
    <Markets xmlns="145c5697-5eb5-440b-b2f1-a8273fb59250">en-us</Markets>
    <AppVer xmlns="145c5697-5eb5-440b-b2f1-a8273fb59250" xsi:nil="true"/>
    <AuthoringAssetId xmlns="145c5697-5eb5-440b-b2f1-a8273fb59250">TP006087452</AuthoringAssetId>
    <AssetId xmlns="145c5697-5eb5-440b-b2f1-a8273fb59250">TS006087452</AssetId>
  </documentManagement>
</p:properties>
</file>

<file path=customXml/itemProps1.xml><?xml version="1.0" encoding="utf-8"?>
<ds:datastoreItem xmlns:ds="http://schemas.openxmlformats.org/officeDocument/2006/customXml" ds:itemID="{736E07FE-6D7E-426D-B41F-D93EFC8F70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58E222A4-C16F-4626-B051-C65126BCF54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20EA09-C50A-4542-B772-75F98EED51EF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FCED2162-1D7C-4A9A-99BE-DF695FFCC5A1}">
  <ds:schemaRefs>
    <ds:schemaRef ds:uri="http://schemas.microsoft.com/office/2006/metadata/properties"/>
    <ds:schemaRef ds:uri="145c5697-5eb5-440b-b2f1-a8273fb5925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TS006087452</Template>
  <TotalTime>522</TotalTime>
  <Words>823</Words>
  <Application>Microsoft Office PowerPoint</Application>
  <PresentationFormat>On-screen Show (4:3)</PresentationFormat>
  <Paragraphs>160</Paragraphs>
  <Slides>21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TS006087452</vt:lpstr>
      <vt:lpstr>Equation</vt:lpstr>
      <vt:lpstr>Learning Parities with Structured Noise</vt:lpstr>
      <vt:lpstr>Learning Parities with Noise</vt:lpstr>
      <vt:lpstr>Learning Parities with Noise</vt:lpstr>
      <vt:lpstr>Learning Parities with Structured Noise</vt:lpstr>
      <vt:lpstr>Learning Parities with Structured Noise</vt:lpstr>
      <vt:lpstr>Structures as Polynomials</vt:lpstr>
      <vt:lpstr>Notations</vt:lpstr>
      <vt:lpstr>Main Result</vt:lpstr>
      <vt:lpstr>Proof Outline</vt:lpstr>
      <vt:lpstr>Linearization</vt:lpstr>
      <vt:lpstr>Form of the Linear Equation</vt:lpstr>
      <vt:lpstr>Change View</vt:lpstr>
      <vt:lpstr>Main Lemma  Theorem</vt:lpstr>
      <vt:lpstr>Learning With Errors</vt:lpstr>
      <vt:lpstr>Learning With Errors</vt:lpstr>
      <vt:lpstr>Learning With Structured Errors</vt:lpstr>
      <vt:lpstr>Learning With Structured Errors</vt:lpstr>
      <vt:lpstr>Open Problems</vt:lpstr>
      <vt:lpstr>Thank You</vt:lpstr>
      <vt:lpstr>Adversarial Noise</vt:lpstr>
      <vt:lpstr>Adversarial Noise</vt:lpstr>
    </vt:vector>
  </TitlesOfParts>
  <Company>Princeton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Parities with Structured Noise</dc:title>
  <dc:creator>Rong Ge</dc:creator>
  <cp:lastModifiedBy>Rong Ge</cp:lastModifiedBy>
  <cp:revision>106</cp:revision>
  <dcterms:created xsi:type="dcterms:W3CDTF">2010-07-25T20:05:00Z</dcterms:created>
  <dcterms:modified xsi:type="dcterms:W3CDTF">2010-09-14T00:14:44Z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arkets">
    <vt:lpwstr>en-us</vt:lpwstr>
  </property>
  <property fmtid="{D5CDD505-2E9C-101B-9397-08002B2CF9AE}" pid="3" name="AssetType">
    <vt:lpwstr>TP</vt:lpwstr>
  </property>
  <property fmtid="{D5CDD505-2E9C-101B-9397-08002B2CF9AE}" pid="4" name="TPInstallLocation">
    <vt:lpwstr>{My Templates}</vt:lpwstr>
  </property>
  <property fmtid="{D5CDD505-2E9C-101B-9397-08002B2CF9AE}" pid="5" name="PrimaryImageGen">
    <vt:lpwstr>1</vt:lpwstr>
  </property>
  <property fmtid="{D5CDD505-2E9C-101B-9397-08002B2CF9AE}" pid="6" name="TPCommandLine">
    <vt:lpwstr>{PP} /n {FilePath}</vt:lpwstr>
  </property>
  <property fmtid="{D5CDD505-2E9C-101B-9397-08002B2CF9AE}" pid="7" name="ContentTypeId">
    <vt:lpwstr>0x0101006025706CF4CD034688BEBAE97A2E701D020200C3831ACA17D8814887A164412888521E</vt:lpwstr>
  </property>
  <property fmtid="{D5CDD505-2E9C-101B-9397-08002B2CF9AE}" pid="8" name="display_urn:schemas-microsoft-com:office:office#APAuthor">
    <vt:lpwstr>REDMOND\cynvey</vt:lpwstr>
  </property>
  <property fmtid="{D5CDD505-2E9C-101B-9397-08002B2CF9AE}" pid="9" name="APAuthor">
    <vt:lpwstr>191</vt:lpwstr>
  </property>
  <property fmtid="{D5CDD505-2E9C-101B-9397-08002B2CF9AE}" pid="10" name="IsDeleted">
    <vt:lpwstr>0</vt:lpwstr>
  </property>
  <property fmtid="{D5CDD505-2E9C-101B-9397-08002B2CF9AE}" pid="11" name="Milestone">
    <vt:lpwstr>Continuous</vt:lpwstr>
  </property>
  <property fmtid="{D5CDD505-2E9C-101B-9397-08002B2CF9AE}" pid="12" name="ShowIn">
    <vt:lpwstr>Show everywhere</vt:lpwstr>
  </property>
  <property fmtid="{D5CDD505-2E9C-101B-9397-08002B2CF9AE}" pid="13" name="UANotes">
    <vt:lpwstr>Assigned to Luann for retrofit pass</vt:lpwstr>
  </property>
  <property fmtid="{D5CDD505-2E9C-101B-9397-08002B2CF9AE}" pid="14" name="TemplateStatus">
    <vt:lpwstr>Complete</vt:lpwstr>
  </property>
  <property fmtid="{D5CDD505-2E9C-101B-9397-08002B2CF9AE}" pid="15" name="TPAppVersion">
    <vt:lpwstr>11</vt:lpwstr>
  </property>
  <property fmtid="{D5CDD505-2E9C-101B-9397-08002B2CF9AE}" pid="16" name="AssetId">
    <vt:lpwstr>TS006087452</vt:lpwstr>
  </property>
  <property fmtid="{D5CDD505-2E9C-101B-9397-08002B2CF9AE}" pid="17" name="IsSearchable">
    <vt:lpwstr>0</vt:lpwstr>
  </property>
  <property fmtid="{D5CDD505-2E9C-101B-9397-08002B2CF9AE}" pid="18" name="NumericId">
    <vt:lpwstr>-1.00000000000000</vt:lpwstr>
  </property>
  <property fmtid="{D5CDD505-2E9C-101B-9397-08002B2CF9AE}" pid="19" name="PublishTargets">
    <vt:lpwstr>OfficeOnline</vt:lpwstr>
  </property>
  <property fmtid="{D5CDD505-2E9C-101B-9397-08002B2CF9AE}" pid="20" name="TPLaunchHelpLinkType">
    <vt:lpwstr>Template</vt:lpwstr>
  </property>
  <property fmtid="{D5CDD505-2E9C-101B-9397-08002B2CF9AE}" pid="21" name="TPFriendlyName">
    <vt:lpwstr>Presentation (Level design)</vt:lpwstr>
  </property>
  <property fmtid="{D5CDD505-2E9C-101B-9397-08002B2CF9AE}" pid="22" name="display_urn:schemas-microsoft-com:office:office#APEditor">
    <vt:lpwstr>REDMOND\v-luannv</vt:lpwstr>
  </property>
  <property fmtid="{D5CDD505-2E9C-101B-9397-08002B2CF9AE}" pid="23" name="APEditor">
    <vt:lpwstr>92</vt:lpwstr>
  </property>
  <property fmtid="{D5CDD505-2E9C-101B-9397-08002B2CF9AE}" pid="24" name="Provider">
    <vt:lpwstr>EY006220130</vt:lpwstr>
  </property>
  <property fmtid="{D5CDD505-2E9C-101B-9397-08002B2CF9AE}" pid="25" name="SourceTitle">
    <vt:lpwstr>Presentation (Level design)</vt:lpwstr>
  </property>
  <property fmtid="{D5CDD505-2E9C-101B-9397-08002B2CF9AE}" pid="26" name="TPApplication">
    <vt:lpwstr>PowerPoint</vt:lpwstr>
  </property>
  <property fmtid="{D5CDD505-2E9C-101B-9397-08002B2CF9AE}" pid="27" name="TPLaunchHelpLink">
    <vt:lpwstr/>
  </property>
  <property fmtid="{D5CDD505-2E9C-101B-9397-08002B2CF9AE}" pid="28" name="OpenTemplate">
    <vt:lpwstr>1</vt:lpwstr>
  </property>
  <property fmtid="{D5CDD505-2E9C-101B-9397-08002B2CF9AE}" pid="29" name="UALocRecommendation">
    <vt:lpwstr>Localize</vt:lpwstr>
  </property>
  <property fmtid="{D5CDD505-2E9C-101B-9397-08002B2CF9AE}" pid="30" name="Applications">
    <vt:lpwstr>184;#Office 2000;#182;#Office XP;#79;#Template 12;#64;#PowerPoint 2003;#65;#Microsoft Office PowerPoint 2007</vt:lpwstr>
  </property>
  <property fmtid="{D5CDD505-2E9C-101B-9397-08002B2CF9AE}" pid="31" name="PublishStatusLookup">
    <vt:lpwstr>257944</vt:lpwstr>
  </property>
  <property fmtid="{D5CDD505-2E9C-101B-9397-08002B2CF9AE}" pid="32" name="TPComponent">
    <vt:lpwstr>PPTFiles</vt:lpwstr>
  </property>
  <property fmtid="{D5CDD505-2E9C-101B-9397-08002B2CF9AE}" pid="33" name="TPNamespace">
    <vt:lpwstr>POWERPNT</vt:lpwstr>
  </property>
  <property fmtid="{D5CDD505-2E9C-101B-9397-08002B2CF9AE}" pid="34" name="TPClientViewer">
    <vt:lpwstr>Microsoft Office PowerPoint</vt:lpwstr>
  </property>
  <property fmtid="{D5CDD505-2E9C-101B-9397-08002B2CF9AE}" pid="35" name="APTrustLevel">
    <vt:lpwstr>1.00000000000000</vt:lpwstr>
  </property>
  <property fmtid="{D5CDD505-2E9C-101B-9397-08002B2CF9AE}" pid="36" name="TrustLevel">
    <vt:lpwstr>Microsoft Managed Content</vt:lpwstr>
  </property>
  <property fmtid="{D5CDD505-2E9C-101B-9397-08002B2CF9AE}" pid="37" name="Content Type">
    <vt:lpwstr>OOFile</vt:lpwstr>
  </property>
  <property fmtid="{D5CDD505-2E9C-101B-9397-08002B2CF9AE}" pid="38" name="AuthoringAssetId">
    <vt:lpwstr>TP006087452</vt:lpwstr>
  </property>
  <property fmtid="{D5CDD505-2E9C-101B-9397-08002B2CF9AE}" pid="39" name="NumericAssetId">
    <vt:lpwstr/>
  </property>
  <property fmtid="{D5CDD505-2E9C-101B-9397-08002B2CF9AE}" pid="40" name="AppVer">
    <vt:lpwstr/>
  </property>
</Properties>
</file>